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
  </p:notesMasterIdLst>
  <p:sldIdLst>
    <p:sldId id="268" r:id="rId5"/>
    <p:sldId id="264" r:id="rId6"/>
    <p:sldId id="309" r:id="rId7"/>
    <p:sldId id="270" r:id="rId8"/>
    <p:sldId id="269" r:id="rId9"/>
    <p:sldId id="328" r:id="rId10"/>
    <p:sldId id="274" r:id="rId11"/>
    <p:sldId id="312" r:id="rId12"/>
    <p:sldId id="315" r:id="rId13"/>
    <p:sldId id="316" r:id="rId14"/>
    <p:sldId id="313" r:id="rId15"/>
    <p:sldId id="317" r:id="rId16"/>
    <p:sldId id="318" r:id="rId17"/>
    <p:sldId id="327" r:id="rId18"/>
    <p:sldId id="329" r:id="rId19"/>
    <p:sldId id="279" r:id="rId20"/>
    <p:sldId id="324" r:id="rId21"/>
    <p:sldId id="283" r:id="rId22"/>
    <p:sldId id="28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ise, Magdalena (Curriculum Policy and Standards)" initials="MM(PaS" lastIdx="11" clrIdx="0">
    <p:extLst>
      <p:ext uri="{19B8F6BF-5375-455C-9EA6-DF929625EA0E}">
        <p15:presenceInfo xmlns:p15="http://schemas.microsoft.com/office/powerpoint/2012/main" userId="Moise, Magdalena (Curriculum Policy and Standards)" providerId="None"/>
      </p:ext>
    </p:extLst>
  </p:cmAuthor>
  <p:cmAuthor id="2" name="Book, Renee (Curriculum Support)" initials="BR(S" lastIdx="7" clrIdx="1">
    <p:extLst>
      <p:ext uri="{19B8F6BF-5375-455C-9EA6-DF929625EA0E}">
        <p15:presenceInfo xmlns:p15="http://schemas.microsoft.com/office/powerpoint/2012/main" userId="Book, Renee (Curriculum Support)" providerId="None"/>
      </p:ext>
    </p:extLst>
  </p:cmAuthor>
  <p:cmAuthor id="3" name="Reimers, Philippa (Curriculum Support)" initials="RP(S" lastIdx="1" clrIdx="2">
    <p:extLst>
      <p:ext uri="{19B8F6BF-5375-455C-9EA6-DF929625EA0E}">
        <p15:presenceInfo xmlns:p15="http://schemas.microsoft.com/office/powerpoint/2012/main" userId="S::Philippa.Reimers486@schools.sa.edu.au::a97430f1-af7c-4694-8654-1b0adf2d1790" providerId="AD"/>
      </p:ext>
    </p:extLst>
  </p:cmAuthor>
  <p:cmAuthor id="4" name="Thomas, Olivia (Curriculum Support)" initials="TO(S" lastIdx="2" clrIdx="3">
    <p:extLst>
      <p:ext uri="{19B8F6BF-5375-455C-9EA6-DF929625EA0E}">
        <p15:presenceInfo xmlns:p15="http://schemas.microsoft.com/office/powerpoint/2012/main" userId="Thomas, Olivia (Curriculum Support)" providerId="None"/>
      </p:ext>
    </p:extLst>
  </p:cmAuthor>
  <p:cmAuthor id="5" name="Paterson, Carmen (Curriculum Policy and Standards)" initials="PC(PaS" lastIdx="2" clrIdx="4">
    <p:extLst>
      <p:ext uri="{19B8F6BF-5375-455C-9EA6-DF929625EA0E}">
        <p15:presenceInfo xmlns:p15="http://schemas.microsoft.com/office/powerpoint/2012/main" userId="Paterson, Carmen (Curriculum Policy and Standard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5A5A5"/>
    <a:srgbClr val="35777D"/>
    <a:srgbClr val="397A80"/>
    <a:srgbClr val="359C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C5BD39-DB2D-4374-83AA-79BFD38758A8}" v="1" dt="2022-04-05T02:02:31.6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86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erson, Carmen (Curriculum Policy and Standards)" userId="9157f839-922e-4901-8dbf-ce9b3049d195" providerId="ADAL" clId="{CC475464-6BCF-4B6A-B468-2D85E24BD45D}"/>
    <pc:docChg chg="undo custSel addSld modSld">
      <pc:chgData name="Paterson, Carmen (Curriculum Policy and Standards)" userId="9157f839-922e-4901-8dbf-ce9b3049d195" providerId="ADAL" clId="{CC475464-6BCF-4B6A-B468-2D85E24BD45D}" dt="2022-02-09T04:22:06.808" v="210"/>
      <pc:docMkLst>
        <pc:docMk/>
      </pc:docMkLst>
      <pc:sldChg chg="modSp mod">
        <pc:chgData name="Paterson, Carmen (Curriculum Policy and Standards)" userId="9157f839-922e-4901-8dbf-ce9b3049d195" providerId="ADAL" clId="{CC475464-6BCF-4B6A-B468-2D85E24BD45D}" dt="2022-02-09T04:03:47.748" v="10" actId="20577"/>
        <pc:sldMkLst>
          <pc:docMk/>
          <pc:sldMk cId="3641841233" sldId="268"/>
        </pc:sldMkLst>
        <pc:spChg chg="mod">
          <ac:chgData name="Paterson, Carmen (Curriculum Policy and Standards)" userId="9157f839-922e-4901-8dbf-ce9b3049d195" providerId="ADAL" clId="{CC475464-6BCF-4B6A-B468-2D85E24BD45D}" dt="2022-02-09T04:03:38.365" v="0" actId="20577"/>
          <ac:spMkLst>
            <pc:docMk/>
            <pc:sldMk cId="3641841233" sldId="268"/>
            <ac:spMk id="3" creationId="{4CD1DB66-0417-403D-8A90-5058DCCE5EB7}"/>
          </ac:spMkLst>
        </pc:spChg>
        <pc:spChg chg="mod">
          <ac:chgData name="Paterson, Carmen (Curriculum Policy and Standards)" userId="9157f839-922e-4901-8dbf-ce9b3049d195" providerId="ADAL" clId="{CC475464-6BCF-4B6A-B468-2D85E24BD45D}" dt="2022-02-09T04:03:47.748" v="10" actId="20577"/>
          <ac:spMkLst>
            <pc:docMk/>
            <pc:sldMk cId="3641841233" sldId="268"/>
            <ac:spMk id="4" creationId="{D0697118-CD2B-4676-8ECA-E66DE8A5AE4A}"/>
          </ac:spMkLst>
        </pc:spChg>
      </pc:sldChg>
      <pc:sldChg chg="modSp mod">
        <pc:chgData name="Paterson, Carmen (Curriculum Policy and Standards)" userId="9157f839-922e-4901-8dbf-ce9b3049d195" providerId="ADAL" clId="{CC475464-6BCF-4B6A-B468-2D85E24BD45D}" dt="2022-02-09T04:21:00.925" v="209" actId="20577"/>
        <pc:sldMkLst>
          <pc:docMk/>
          <pc:sldMk cId="1379353518" sldId="269"/>
        </pc:sldMkLst>
        <pc:spChg chg="mod">
          <ac:chgData name="Paterson, Carmen (Curriculum Policy and Standards)" userId="9157f839-922e-4901-8dbf-ce9b3049d195" providerId="ADAL" clId="{CC475464-6BCF-4B6A-B468-2D85E24BD45D}" dt="2022-02-09T04:21:00.925" v="209" actId="20577"/>
          <ac:spMkLst>
            <pc:docMk/>
            <pc:sldMk cId="1379353518" sldId="269"/>
            <ac:spMk id="3" creationId="{AB9BDBB3-B0CB-4293-95C9-DF9D3FA6EE67}"/>
          </ac:spMkLst>
        </pc:spChg>
        <pc:picChg chg="mod">
          <ac:chgData name="Paterson, Carmen (Curriculum Policy and Standards)" userId="9157f839-922e-4901-8dbf-ce9b3049d195" providerId="ADAL" clId="{CC475464-6BCF-4B6A-B468-2D85E24BD45D}" dt="2022-02-09T04:05:10.390" v="49" actId="1076"/>
          <ac:picMkLst>
            <pc:docMk/>
            <pc:sldMk cId="1379353518" sldId="269"/>
            <ac:picMk id="4" creationId="{B2227461-7AC6-4BDB-B15A-CE1324729D81}"/>
          </ac:picMkLst>
        </pc:picChg>
      </pc:sldChg>
      <pc:sldChg chg="modSp mod">
        <pc:chgData name="Paterson, Carmen (Curriculum Policy and Standards)" userId="9157f839-922e-4901-8dbf-ce9b3049d195" providerId="ADAL" clId="{CC475464-6BCF-4B6A-B468-2D85E24BD45D}" dt="2022-02-09T04:05:01.860" v="48" actId="20577"/>
        <pc:sldMkLst>
          <pc:docMk/>
          <pc:sldMk cId="3445766138" sldId="270"/>
        </pc:sldMkLst>
        <pc:spChg chg="mod">
          <ac:chgData name="Paterson, Carmen (Curriculum Policy and Standards)" userId="9157f839-922e-4901-8dbf-ce9b3049d195" providerId="ADAL" clId="{CC475464-6BCF-4B6A-B468-2D85E24BD45D}" dt="2022-02-09T04:05:01.860" v="48" actId="20577"/>
          <ac:spMkLst>
            <pc:docMk/>
            <pc:sldMk cId="3445766138" sldId="270"/>
            <ac:spMk id="2" creationId="{A5EABB93-1410-4813-80B6-01243FE95EC2}"/>
          </ac:spMkLst>
        </pc:spChg>
        <pc:picChg chg="mod">
          <ac:chgData name="Paterson, Carmen (Curriculum Policy and Standards)" userId="9157f839-922e-4901-8dbf-ce9b3049d195" providerId="ADAL" clId="{CC475464-6BCF-4B6A-B468-2D85E24BD45D}" dt="2022-02-09T04:04:57.728" v="47" actId="1076"/>
          <ac:picMkLst>
            <pc:docMk/>
            <pc:sldMk cId="3445766138" sldId="270"/>
            <ac:picMk id="5" creationId="{49C9D502-A72E-4A68-ACF7-7FED62577291}"/>
          </ac:picMkLst>
        </pc:picChg>
      </pc:sldChg>
      <pc:sldChg chg="modSp mod">
        <pc:chgData name="Paterson, Carmen (Curriculum Policy and Standards)" userId="9157f839-922e-4901-8dbf-ce9b3049d195" providerId="ADAL" clId="{CC475464-6BCF-4B6A-B468-2D85E24BD45D}" dt="2022-02-09T04:07:03.177" v="82" actId="1076"/>
        <pc:sldMkLst>
          <pc:docMk/>
          <pc:sldMk cId="1058400047" sldId="274"/>
        </pc:sldMkLst>
        <pc:spChg chg="mod">
          <ac:chgData name="Paterson, Carmen (Curriculum Policy and Standards)" userId="9157f839-922e-4901-8dbf-ce9b3049d195" providerId="ADAL" clId="{CC475464-6BCF-4B6A-B468-2D85E24BD45D}" dt="2022-02-09T04:06:37.323" v="75" actId="1076"/>
          <ac:spMkLst>
            <pc:docMk/>
            <pc:sldMk cId="1058400047" sldId="274"/>
            <ac:spMk id="2" creationId="{FDA970E3-AB20-43F2-9DAC-C269FAEFAEAB}"/>
          </ac:spMkLst>
        </pc:spChg>
        <pc:spChg chg="mod">
          <ac:chgData name="Paterson, Carmen (Curriculum Policy and Standards)" userId="9157f839-922e-4901-8dbf-ce9b3049d195" providerId="ADAL" clId="{CC475464-6BCF-4B6A-B468-2D85E24BD45D}" dt="2022-02-09T04:07:03.177" v="82" actId="1076"/>
          <ac:spMkLst>
            <pc:docMk/>
            <pc:sldMk cId="1058400047" sldId="274"/>
            <ac:spMk id="3" creationId="{8D99C1DC-0DDD-44E8-8991-83B92DF21683}"/>
          </ac:spMkLst>
        </pc:spChg>
        <pc:picChg chg="mod">
          <ac:chgData name="Paterson, Carmen (Curriculum Policy and Standards)" userId="9157f839-922e-4901-8dbf-ce9b3049d195" providerId="ADAL" clId="{CC475464-6BCF-4B6A-B468-2D85E24BD45D}" dt="2022-02-09T04:06:34.932" v="74" actId="1076"/>
          <ac:picMkLst>
            <pc:docMk/>
            <pc:sldMk cId="1058400047" sldId="274"/>
            <ac:picMk id="4" creationId="{200FDAEC-911A-4A74-97CF-29C96F4AFCCA}"/>
          </ac:picMkLst>
        </pc:picChg>
      </pc:sldChg>
      <pc:sldChg chg="addSp modSp mod modAnim addCm modCm">
        <pc:chgData name="Paterson, Carmen (Curriculum Policy and Standards)" userId="9157f839-922e-4901-8dbf-ce9b3049d195" providerId="ADAL" clId="{CC475464-6BCF-4B6A-B468-2D85E24BD45D}" dt="2022-02-09T04:22:06.808" v="210"/>
        <pc:sldMkLst>
          <pc:docMk/>
          <pc:sldMk cId="192072529" sldId="279"/>
        </pc:sldMkLst>
        <pc:spChg chg="mod">
          <ac:chgData name="Paterson, Carmen (Curriculum Policy and Standards)" userId="9157f839-922e-4901-8dbf-ce9b3049d195" providerId="ADAL" clId="{CC475464-6BCF-4B6A-B468-2D85E24BD45D}" dt="2022-02-09T04:11:01.650" v="153" actId="1076"/>
          <ac:spMkLst>
            <pc:docMk/>
            <pc:sldMk cId="192072529" sldId="279"/>
            <ac:spMk id="2" creationId="{865819DA-4B21-4169-86DB-E31194A9FE98}"/>
          </ac:spMkLst>
        </pc:spChg>
        <pc:spChg chg="add mod">
          <ac:chgData name="Paterson, Carmen (Curriculum Policy and Standards)" userId="9157f839-922e-4901-8dbf-ce9b3049d195" providerId="ADAL" clId="{CC475464-6BCF-4B6A-B468-2D85E24BD45D}" dt="2022-02-09T04:20:36.425" v="206" actId="2711"/>
          <ac:spMkLst>
            <pc:docMk/>
            <pc:sldMk cId="192072529" sldId="279"/>
            <ac:spMk id="5" creationId="{05AA7BA9-2E97-42C3-A3C7-74ECA5E772C0}"/>
          </ac:spMkLst>
        </pc:spChg>
        <pc:picChg chg="mod">
          <ac:chgData name="Paterson, Carmen (Curriculum Policy and Standards)" userId="9157f839-922e-4901-8dbf-ce9b3049d195" providerId="ADAL" clId="{CC475464-6BCF-4B6A-B468-2D85E24BD45D}" dt="2022-02-09T04:18:30.213" v="158" actId="1076"/>
          <ac:picMkLst>
            <pc:docMk/>
            <pc:sldMk cId="192072529" sldId="279"/>
            <ac:picMk id="6" creationId="{C0CAFB5C-EA51-48AA-AC3B-14DCC66F866E}"/>
          </ac:picMkLst>
        </pc:picChg>
        <pc:picChg chg="mod">
          <ac:chgData name="Paterson, Carmen (Curriculum Policy and Standards)" userId="9157f839-922e-4901-8dbf-ce9b3049d195" providerId="ADAL" clId="{CC475464-6BCF-4B6A-B468-2D85E24BD45D}" dt="2022-02-09T04:10:45.512" v="152" actId="1076"/>
          <ac:picMkLst>
            <pc:docMk/>
            <pc:sldMk cId="192072529" sldId="279"/>
            <ac:picMk id="9" creationId="{E9FFC1BE-2AD0-45DC-B9FB-811AA4DF6ED5}"/>
          </ac:picMkLst>
        </pc:picChg>
      </pc:sldChg>
      <pc:sldChg chg="add">
        <pc:chgData name="Paterson, Carmen (Curriculum Policy and Standards)" userId="9157f839-922e-4901-8dbf-ce9b3049d195" providerId="ADAL" clId="{CC475464-6BCF-4B6A-B468-2D85E24BD45D}" dt="2022-02-09T04:12:35.967" v="157"/>
        <pc:sldMkLst>
          <pc:docMk/>
          <pc:sldMk cId="1422690129" sldId="285"/>
        </pc:sldMkLst>
      </pc:sldChg>
      <pc:sldChg chg="modSp mod">
        <pc:chgData name="Paterson, Carmen (Curriculum Policy and Standards)" userId="9157f839-922e-4901-8dbf-ce9b3049d195" providerId="ADAL" clId="{CC475464-6BCF-4B6A-B468-2D85E24BD45D}" dt="2022-02-09T04:04:46.994" v="38" actId="6549"/>
        <pc:sldMkLst>
          <pc:docMk/>
          <pc:sldMk cId="3071252830" sldId="309"/>
        </pc:sldMkLst>
        <pc:spChg chg="mod">
          <ac:chgData name="Paterson, Carmen (Curriculum Policy and Standards)" userId="9157f839-922e-4901-8dbf-ce9b3049d195" providerId="ADAL" clId="{CC475464-6BCF-4B6A-B468-2D85E24BD45D}" dt="2022-02-09T04:04:33.915" v="26" actId="20577"/>
          <ac:spMkLst>
            <pc:docMk/>
            <pc:sldMk cId="3071252830" sldId="309"/>
            <ac:spMk id="3" creationId="{B9A72951-2ACF-4398-A43E-AB03420C26F3}"/>
          </ac:spMkLst>
        </pc:spChg>
        <pc:spChg chg="mod">
          <ac:chgData name="Paterson, Carmen (Curriculum Policy and Standards)" userId="9157f839-922e-4901-8dbf-ce9b3049d195" providerId="ADAL" clId="{CC475464-6BCF-4B6A-B468-2D85E24BD45D}" dt="2022-02-09T04:04:46.994" v="38" actId="6549"/>
          <ac:spMkLst>
            <pc:docMk/>
            <pc:sldMk cId="3071252830" sldId="309"/>
            <ac:spMk id="4" creationId="{38953A9F-C85E-4835-B964-2B1356771E1D}"/>
          </ac:spMkLst>
        </pc:spChg>
      </pc:sldChg>
      <pc:sldChg chg="modSp mod">
        <pc:chgData name="Paterson, Carmen (Curriculum Policy and Standards)" userId="9157f839-922e-4901-8dbf-ce9b3049d195" providerId="ADAL" clId="{CC475464-6BCF-4B6A-B468-2D85E24BD45D}" dt="2022-02-09T04:06:58.223" v="80" actId="20577"/>
        <pc:sldMkLst>
          <pc:docMk/>
          <pc:sldMk cId="3250798672" sldId="312"/>
        </pc:sldMkLst>
        <pc:spChg chg="mod">
          <ac:chgData name="Paterson, Carmen (Curriculum Policy and Standards)" userId="9157f839-922e-4901-8dbf-ce9b3049d195" providerId="ADAL" clId="{CC475464-6BCF-4B6A-B468-2D85E24BD45D}" dt="2022-02-09T04:06:53.046" v="78" actId="1076"/>
          <ac:spMkLst>
            <pc:docMk/>
            <pc:sldMk cId="3250798672" sldId="312"/>
            <ac:spMk id="2" creationId="{FDA970E3-AB20-43F2-9DAC-C269FAEFAEAB}"/>
          </ac:spMkLst>
        </pc:spChg>
        <pc:spChg chg="mod">
          <ac:chgData name="Paterson, Carmen (Curriculum Policy and Standards)" userId="9157f839-922e-4901-8dbf-ce9b3049d195" providerId="ADAL" clId="{CC475464-6BCF-4B6A-B468-2D85E24BD45D}" dt="2022-02-09T04:06:58.223" v="80" actId="20577"/>
          <ac:spMkLst>
            <pc:docMk/>
            <pc:sldMk cId="3250798672" sldId="312"/>
            <ac:spMk id="3" creationId="{8D99C1DC-0DDD-44E8-8991-83B92DF21683}"/>
          </ac:spMkLst>
        </pc:spChg>
        <pc:picChg chg="mod">
          <ac:chgData name="Paterson, Carmen (Curriculum Policy and Standards)" userId="9157f839-922e-4901-8dbf-ce9b3049d195" providerId="ADAL" clId="{CC475464-6BCF-4B6A-B468-2D85E24BD45D}" dt="2022-02-09T04:06:49.093" v="77" actId="1076"/>
          <ac:picMkLst>
            <pc:docMk/>
            <pc:sldMk cId="3250798672" sldId="312"/>
            <ac:picMk id="4" creationId="{95BBFEB3-1B5E-4CCA-AEB9-917658C7AAED}"/>
          </ac:picMkLst>
        </pc:picChg>
      </pc:sldChg>
      <pc:sldChg chg="modSp mod">
        <pc:chgData name="Paterson, Carmen (Curriculum Policy and Standards)" userId="9157f839-922e-4901-8dbf-ce9b3049d195" providerId="ADAL" clId="{CC475464-6BCF-4B6A-B468-2D85E24BD45D}" dt="2022-02-09T04:08:27.901" v="100"/>
        <pc:sldMkLst>
          <pc:docMk/>
          <pc:sldMk cId="400060715" sldId="313"/>
        </pc:sldMkLst>
        <pc:spChg chg="mod">
          <ac:chgData name="Paterson, Carmen (Curriculum Policy and Standards)" userId="9157f839-922e-4901-8dbf-ce9b3049d195" providerId="ADAL" clId="{CC475464-6BCF-4B6A-B468-2D85E24BD45D}" dt="2022-02-09T04:08:14.112" v="96" actId="1076"/>
          <ac:spMkLst>
            <pc:docMk/>
            <pc:sldMk cId="400060715" sldId="313"/>
            <ac:spMk id="2" creationId="{9C35CE3A-448C-4F9F-9CC0-B5645AD8BA91}"/>
          </ac:spMkLst>
        </pc:spChg>
        <pc:spChg chg="mod">
          <ac:chgData name="Paterson, Carmen (Curriculum Policy and Standards)" userId="9157f839-922e-4901-8dbf-ce9b3049d195" providerId="ADAL" clId="{CC475464-6BCF-4B6A-B468-2D85E24BD45D}" dt="2022-02-09T04:08:27.901" v="100"/>
          <ac:spMkLst>
            <pc:docMk/>
            <pc:sldMk cId="400060715" sldId="313"/>
            <ac:spMk id="3" creationId="{FBFBFE4A-8ED7-4407-A6BE-0454BA0A92E6}"/>
          </ac:spMkLst>
        </pc:spChg>
        <pc:picChg chg="mod">
          <ac:chgData name="Paterson, Carmen (Curriculum Policy and Standards)" userId="9157f839-922e-4901-8dbf-ce9b3049d195" providerId="ADAL" clId="{CC475464-6BCF-4B6A-B468-2D85E24BD45D}" dt="2022-02-09T04:08:15.957" v="97" actId="1076"/>
          <ac:picMkLst>
            <pc:docMk/>
            <pc:sldMk cId="400060715" sldId="313"/>
            <ac:picMk id="4" creationId="{DE5D3ACD-BAB9-4AAA-8C0B-7E8DD7BB9E3A}"/>
          </ac:picMkLst>
        </pc:picChg>
        <pc:picChg chg="mod">
          <ac:chgData name="Paterson, Carmen (Curriculum Policy and Standards)" userId="9157f839-922e-4901-8dbf-ce9b3049d195" providerId="ADAL" clId="{CC475464-6BCF-4B6A-B468-2D85E24BD45D}" dt="2022-02-09T04:08:23.756" v="99" actId="1076"/>
          <ac:picMkLst>
            <pc:docMk/>
            <pc:sldMk cId="400060715" sldId="313"/>
            <ac:picMk id="7" creationId="{62983F6C-DB70-4ACA-B403-1AD767164B07}"/>
          </ac:picMkLst>
        </pc:picChg>
      </pc:sldChg>
      <pc:sldChg chg="modSp mod">
        <pc:chgData name="Paterson, Carmen (Curriculum Policy and Standards)" userId="9157f839-922e-4901-8dbf-ce9b3049d195" providerId="ADAL" clId="{CC475464-6BCF-4B6A-B468-2D85E24BD45D}" dt="2022-02-09T04:07:38.719" v="90" actId="1076"/>
        <pc:sldMkLst>
          <pc:docMk/>
          <pc:sldMk cId="4146994449" sldId="315"/>
        </pc:sldMkLst>
        <pc:spChg chg="mod">
          <ac:chgData name="Paterson, Carmen (Curriculum Policy and Standards)" userId="9157f839-922e-4901-8dbf-ce9b3049d195" providerId="ADAL" clId="{CC475464-6BCF-4B6A-B468-2D85E24BD45D}" dt="2022-02-09T04:07:36.453" v="89" actId="1076"/>
          <ac:spMkLst>
            <pc:docMk/>
            <pc:sldMk cId="4146994449" sldId="315"/>
            <ac:spMk id="2" creationId="{9C35CE3A-448C-4F9F-9CC0-B5645AD8BA91}"/>
          </ac:spMkLst>
        </pc:spChg>
        <pc:picChg chg="mod">
          <ac:chgData name="Paterson, Carmen (Curriculum Policy and Standards)" userId="9157f839-922e-4901-8dbf-ce9b3049d195" providerId="ADAL" clId="{CC475464-6BCF-4B6A-B468-2D85E24BD45D}" dt="2022-02-09T04:07:38.719" v="90" actId="1076"/>
          <ac:picMkLst>
            <pc:docMk/>
            <pc:sldMk cId="4146994449" sldId="315"/>
            <ac:picMk id="7" creationId="{5DBB594C-9ECE-4591-896B-B499AED17C8F}"/>
          </ac:picMkLst>
        </pc:picChg>
      </pc:sldChg>
      <pc:sldChg chg="modSp mod">
        <pc:chgData name="Paterson, Carmen (Curriculum Policy and Standards)" userId="9157f839-922e-4901-8dbf-ce9b3049d195" providerId="ADAL" clId="{CC475464-6BCF-4B6A-B468-2D85E24BD45D}" dt="2022-02-09T04:07:58.962" v="92" actId="1076"/>
        <pc:sldMkLst>
          <pc:docMk/>
          <pc:sldMk cId="3855511074" sldId="316"/>
        </pc:sldMkLst>
        <pc:spChg chg="mod">
          <ac:chgData name="Paterson, Carmen (Curriculum Policy and Standards)" userId="9157f839-922e-4901-8dbf-ce9b3049d195" providerId="ADAL" clId="{CC475464-6BCF-4B6A-B468-2D85E24BD45D}" dt="2022-02-09T04:07:55.960" v="91" actId="1076"/>
          <ac:spMkLst>
            <pc:docMk/>
            <pc:sldMk cId="3855511074" sldId="316"/>
            <ac:spMk id="2" creationId="{9C35CE3A-448C-4F9F-9CC0-B5645AD8BA91}"/>
          </ac:spMkLst>
        </pc:spChg>
        <pc:picChg chg="mod">
          <ac:chgData name="Paterson, Carmen (Curriculum Policy and Standards)" userId="9157f839-922e-4901-8dbf-ce9b3049d195" providerId="ADAL" clId="{CC475464-6BCF-4B6A-B468-2D85E24BD45D}" dt="2022-02-09T04:07:58.962" v="92" actId="1076"/>
          <ac:picMkLst>
            <pc:docMk/>
            <pc:sldMk cId="3855511074" sldId="316"/>
            <ac:picMk id="8" creationId="{E2DEA71D-8416-47A2-8CB0-8F48A68F7034}"/>
          </ac:picMkLst>
        </pc:picChg>
      </pc:sldChg>
      <pc:sldChg chg="modSp mod">
        <pc:chgData name="Paterson, Carmen (Curriculum Policy and Standards)" userId="9157f839-922e-4901-8dbf-ce9b3049d195" providerId="ADAL" clId="{CC475464-6BCF-4B6A-B468-2D85E24BD45D}" dt="2022-02-09T04:09:42.169" v="114" actId="207"/>
        <pc:sldMkLst>
          <pc:docMk/>
          <pc:sldMk cId="595836089" sldId="317"/>
        </pc:sldMkLst>
        <pc:spChg chg="mod">
          <ac:chgData name="Paterson, Carmen (Curriculum Policy and Standards)" userId="9157f839-922e-4901-8dbf-ce9b3049d195" providerId="ADAL" clId="{CC475464-6BCF-4B6A-B468-2D85E24BD45D}" dt="2022-02-09T04:09:42.169" v="114" actId="207"/>
          <ac:spMkLst>
            <pc:docMk/>
            <pc:sldMk cId="595836089" sldId="317"/>
            <ac:spMk id="3" creationId="{FBFBFE4A-8ED7-4407-A6BE-0454BA0A92E6}"/>
          </ac:spMkLst>
        </pc:spChg>
        <pc:picChg chg="mod">
          <ac:chgData name="Paterson, Carmen (Curriculum Policy and Standards)" userId="9157f839-922e-4901-8dbf-ce9b3049d195" providerId="ADAL" clId="{CC475464-6BCF-4B6A-B468-2D85E24BD45D}" dt="2022-02-09T04:08:35.171" v="101" actId="1076"/>
          <ac:picMkLst>
            <pc:docMk/>
            <pc:sldMk cId="595836089" sldId="317"/>
            <ac:picMk id="4" creationId="{933CC6A2-4F04-41F5-B752-AF0B1C533720}"/>
          </ac:picMkLst>
        </pc:picChg>
      </pc:sldChg>
      <pc:sldChg chg="modSp mod">
        <pc:chgData name="Paterson, Carmen (Curriculum Policy and Standards)" userId="9157f839-922e-4901-8dbf-ce9b3049d195" providerId="ADAL" clId="{CC475464-6BCF-4B6A-B468-2D85E24BD45D}" dt="2022-02-09T04:09:11.018" v="108" actId="20577"/>
        <pc:sldMkLst>
          <pc:docMk/>
          <pc:sldMk cId="3705582960" sldId="318"/>
        </pc:sldMkLst>
        <pc:spChg chg="mod">
          <ac:chgData name="Paterson, Carmen (Curriculum Policy and Standards)" userId="9157f839-922e-4901-8dbf-ce9b3049d195" providerId="ADAL" clId="{CC475464-6BCF-4B6A-B468-2D85E24BD45D}" dt="2022-02-09T04:09:11.018" v="108" actId="20577"/>
          <ac:spMkLst>
            <pc:docMk/>
            <pc:sldMk cId="3705582960" sldId="318"/>
            <ac:spMk id="3" creationId="{FBFBFE4A-8ED7-4407-A6BE-0454BA0A92E6}"/>
          </ac:spMkLst>
        </pc:spChg>
        <pc:picChg chg="mod">
          <ac:chgData name="Paterson, Carmen (Curriculum Policy and Standards)" userId="9157f839-922e-4901-8dbf-ce9b3049d195" providerId="ADAL" clId="{CC475464-6BCF-4B6A-B468-2D85E24BD45D}" dt="2022-02-09T04:09:08.569" v="107" actId="1076"/>
          <ac:picMkLst>
            <pc:docMk/>
            <pc:sldMk cId="3705582960" sldId="318"/>
            <ac:picMk id="4" creationId="{E760E47E-5C19-4EFD-9869-C18563F9A1B2}"/>
          </ac:picMkLst>
        </pc:picChg>
      </pc:sldChg>
      <pc:sldChg chg="delSp modSp mod">
        <pc:chgData name="Paterson, Carmen (Curriculum Policy and Standards)" userId="9157f839-922e-4901-8dbf-ce9b3049d195" providerId="ADAL" clId="{CC475464-6BCF-4B6A-B468-2D85E24BD45D}" dt="2022-02-09T04:11:24.946" v="156" actId="478"/>
        <pc:sldMkLst>
          <pc:docMk/>
          <pc:sldMk cId="2671094942" sldId="324"/>
        </pc:sldMkLst>
        <pc:spChg chg="mod">
          <ac:chgData name="Paterson, Carmen (Curriculum Policy and Standards)" userId="9157f839-922e-4901-8dbf-ce9b3049d195" providerId="ADAL" clId="{CC475464-6BCF-4B6A-B468-2D85E24BD45D}" dt="2022-02-09T04:11:13.215" v="154"/>
          <ac:spMkLst>
            <pc:docMk/>
            <pc:sldMk cId="2671094942" sldId="324"/>
            <ac:spMk id="2" creationId="{EBB6B7EA-02EE-43EA-848D-2AC27237B47C}"/>
          </ac:spMkLst>
        </pc:spChg>
        <pc:picChg chg="del">
          <ac:chgData name="Paterson, Carmen (Curriculum Policy and Standards)" userId="9157f839-922e-4901-8dbf-ce9b3049d195" providerId="ADAL" clId="{CC475464-6BCF-4B6A-B468-2D85E24BD45D}" dt="2022-02-09T04:11:22.136" v="155" actId="478"/>
          <ac:picMkLst>
            <pc:docMk/>
            <pc:sldMk cId="2671094942" sldId="324"/>
            <ac:picMk id="9" creationId="{379442AE-CF0B-47D4-AD73-D5E7034B0E14}"/>
          </ac:picMkLst>
        </pc:picChg>
        <pc:picChg chg="del">
          <ac:chgData name="Paterson, Carmen (Curriculum Policy and Standards)" userId="9157f839-922e-4901-8dbf-ce9b3049d195" providerId="ADAL" clId="{CC475464-6BCF-4B6A-B468-2D85E24BD45D}" dt="2022-02-09T04:11:24.946" v="156" actId="478"/>
          <ac:picMkLst>
            <pc:docMk/>
            <pc:sldMk cId="2671094942" sldId="324"/>
            <ac:picMk id="10" creationId="{2A4209E5-1FDD-4AC0-A7E3-C1D1AC1409CF}"/>
          </ac:picMkLst>
        </pc:picChg>
      </pc:sldChg>
      <pc:sldChg chg="modSp mod">
        <pc:chgData name="Paterson, Carmen (Curriculum Policy and Standards)" userId="9157f839-922e-4901-8dbf-ce9b3049d195" providerId="ADAL" clId="{CC475464-6BCF-4B6A-B468-2D85E24BD45D}" dt="2022-02-09T04:10:28.580" v="141" actId="1076"/>
        <pc:sldMkLst>
          <pc:docMk/>
          <pc:sldMk cId="2927931245" sldId="327"/>
        </pc:sldMkLst>
        <pc:spChg chg="mod">
          <ac:chgData name="Paterson, Carmen (Curriculum Policy and Standards)" userId="9157f839-922e-4901-8dbf-ce9b3049d195" providerId="ADAL" clId="{CC475464-6BCF-4B6A-B468-2D85E24BD45D}" dt="2022-02-09T04:10:28.580" v="141" actId="1076"/>
          <ac:spMkLst>
            <pc:docMk/>
            <pc:sldMk cId="2927931245" sldId="327"/>
            <ac:spMk id="2" creationId="{500EE8E7-DDB0-4E8E-9FA8-4D996252F6C2}"/>
          </ac:spMkLst>
        </pc:spChg>
        <pc:spChg chg="mod">
          <ac:chgData name="Paterson, Carmen (Curriculum Policy and Standards)" userId="9157f839-922e-4901-8dbf-ce9b3049d195" providerId="ADAL" clId="{CC475464-6BCF-4B6A-B468-2D85E24BD45D}" dt="2022-02-09T04:10:18.969" v="140" actId="6549"/>
          <ac:spMkLst>
            <pc:docMk/>
            <pc:sldMk cId="2927931245" sldId="327"/>
            <ac:spMk id="5" creationId="{C302F0F2-81A6-41B7-B25D-B0582591B2E8}"/>
          </ac:spMkLst>
        </pc:spChg>
      </pc:sldChg>
      <pc:sldChg chg="modSp mod">
        <pc:chgData name="Paterson, Carmen (Curriculum Policy and Standards)" userId="9157f839-922e-4901-8dbf-ce9b3049d195" providerId="ADAL" clId="{CC475464-6BCF-4B6A-B468-2D85E24BD45D}" dt="2022-02-09T04:06:20.397" v="72" actId="14734"/>
        <pc:sldMkLst>
          <pc:docMk/>
          <pc:sldMk cId="121376927" sldId="328"/>
        </pc:sldMkLst>
        <pc:graphicFrameChg chg="modGraphic">
          <ac:chgData name="Paterson, Carmen (Curriculum Policy and Standards)" userId="9157f839-922e-4901-8dbf-ce9b3049d195" providerId="ADAL" clId="{CC475464-6BCF-4B6A-B468-2D85E24BD45D}" dt="2022-02-09T04:06:20.397" v="72" actId="14734"/>
          <ac:graphicFrameMkLst>
            <pc:docMk/>
            <pc:sldMk cId="121376927" sldId="328"/>
            <ac:graphicFrameMk id="11" creationId="{7087CE3C-6C54-4C3F-818E-A873FDB2878A}"/>
          </ac:graphicFrameMkLst>
        </pc:graphicFrameChg>
        <pc:picChg chg="mod">
          <ac:chgData name="Paterson, Carmen (Curriculum Policy and Standards)" userId="9157f839-922e-4901-8dbf-ce9b3049d195" providerId="ADAL" clId="{CC475464-6BCF-4B6A-B468-2D85E24BD45D}" dt="2022-02-09T04:06:07.830" v="71" actId="1076"/>
          <ac:picMkLst>
            <pc:docMk/>
            <pc:sldMk cId="121376927" sldId="328"/>
            <ac:picMk id="13" creationId="{A455FFD7-EC0A-40C2-97D2-C73498ED611A}"/>
          </ac:picMkLst>
        </pc:picChg>
      </pc:sldChg>
      <pc:sldChg chg="modSp mod">
        <pc:chgData name="Paterson, Carmen (Curriculum Policy and Standards)" userId="9157f839-922e-4901-8dbf-ce9b3049d195" providerId="ADAL" clId="{CC475464-6BCF-4B6A-B468-2D85E24BD45D}" dt="2022-02-09T04:10:34.025" v="143" actId="20577"/>
        <pc:sldMkLst>
          <pc:docMk/>
          <pc:sldMk cId="2402002533" sldId="329"/>
        </pc:sldMkLst>
        <pc:spChg chg="mod">
          <ac:chgData name="Paterson, Carmen (Curriculum Policy and Standards)" userId="9157f839-922e-4901-8dbf-ce9b3049d195" providerId="ADAL" clId="{CC475464-6BCF-4B6A-B468-2D85E24BD45D}" dt="2022-02-09T04:10:34.025" v="143" actId="20577"/>
          <ac:spMkLst>
            <pc:docMk/>
            <pc:sldMk cId="2402002533" sldId="329"/>
            <ac:spMk id="3" creationId="{FBFBFE4A-8ED7-4407-A6BE-0454BA0A92E6}"/>
          </ac:spMkLst>
        </pc:spChg>
        <pc:picChg chg="mod">
          <ac:chgData name="Paterson, Carmen (Curriculum Policy and Standards)" userId="9157f839-922e-4901-8dbf-ce9b3049d195" providerId="ADAL" clId="{CC475464-6BCF-4B6A-B468-2D85E24BD45D}" dt="2022-02-09T04:10:32.024" v="142" actId="1076"/>
          <ac:picMkLst>
            <pc:docMk/>
            <pc:sldMk cId="2402002533" sldId="329"/>
            <ac:picMk id="6" creationId="{F91571BB-F41C-4C70-8004-7359BE9B6A83}"/>
          </ac:picMkLst>
        </pc:picChg>
      </pc:sldChg>
    </pc:docChg>
  </pc:docChgLst>
  <pc:docChgLst>
    <pc:chgData name="Paterson, Carmen (Curriculum Policy and Standards)" userId="9157f839-922e-4901-8dbf-ce9b3049d195" providerId="ADAL" clId="{3152F815-12AC-4669-82E5-43E00B1D2EEF}"/>
    <pc:docChg chg="custSel modSld">
      <pc:chgData name="Paterson, Carmen (Curriculum Policy and Standards)" userId="9157f839-922e-4901-8dbf-ce9b3049d195" providerId="ADAL" clId="{3152F815-12AC-4669-82E5-43E00B1D2EEF}" dt="2022-03-24T23:46:55.354" v="56" actId="1076"/>
      <pc:docMkLst>
        <pc:docMk/>
      </pc:docMkLst>
      <pc:sldChg chg="modSp mod">
        <pc:chgData name="Paterson, Carmen (Curriculum Policy and Standards)" userId="9157f839-922e-4901-8dbf-ce9b3049d195" providerId="ADAL" clId="{3152F815-12AC-4669-82E5-43E00B1D2EEF}" dt="2022-03-24T23:42:38.024" v="8" actId="1076"/>
        <pc:sldMkLst>
          <pc:docMk/>
          <pc:sldMk cId="1379353518" sldId="269"/>
        </pc:sldMkLst>
        <pc:picChg chg="mod">
          <ac:chgData name="Paterson, Carmen (Curriculum Policy and Standards)" userId="9157f839-922e-4901-8dbf-ce9b3049d195" providerId="ADAL" clId="{3152F815-12AC-4669-82E5-43E00B1D2EEF}" dt="2022-03-24T23:42:38.024" v="8" actId="1076"/>
          <ac:picMkLst>
            <pc:docMk/>
            <pc:sldMk cId="1379353518" sldId="269"/>
            <ac:picMk id="4" creationId="{B2227461-7AC6-4BDB-B15A-CE1324729D81}"/>
          </ac:picMkLst>
        </pc:picChg>
      </pc:sldChg>
      <pc:sldChg chg="modSp mod">
        <pc:chgData name="Paterson, Carmen (Curriculum Policy and Standards)" userId="9157f839-922e-4901-8dbf-ce9b3049d195" providerId="ADAL" clId="{3152F815-12AC-4669-82E5-43E00B1D2EEF}" dt="2022-03-24T23:43:13.578" v="16" actId="20577"/>
        <pc:sldMkLst>
          <pc:docMk/>
          <pc:sldMk cId="1058400047" sldId="274"/>
        </pc:sldMkLst>
        <pc:spChg chg="mod">
          <ac:chgData name="Paterson, Carmen (Curriculum Policy and Standards)" userId="9157f839-922e-4901-8dbf-ce9b3049d195" providerId="ADAL" clId="{3152F815-12AC-4669-82E5-43E00B1D2EEF}" dt="2022-03-24T23:43:13.578" v="16" actId="20577"/>
          <ac:spMkLst>
            <pc:docMk/>
            <pc:sldMk cId="1058400047" sldId="274"/>
            <ac:spMk id="2" creationId="{FDA970E3-AB20-43F2-9DAC-C269FAEFAEAB}"/>
          </ac:spMkLst>
        </pc:spChg>
        <pc:spChg chg="mod">
          <ac:chgData name="Paterson, Carmen (Curriculum Policy and Standards)" userId="9157f839-922e-4901-8dbf-ce9b3049d195" providerId="ADAL" clId="{3152F815-12AC-4669-82E5-43E00B1D2EEF}" dt="2022-03-24T23:43:07.372" v="12" actId="1076"/>
          <ac:spMkLst>
            <pc:docMk/>
            <pc:sldMk cId="1058400047" sldId="274"/>
            <ac:spMk id="3" creationId="{8D99C1DC-0DDD-44E8-8991-83B92DF21683}"/>
          </ac:spMkLst>
        </pc:spChg>
      </pc:sldChg>
      <pc:sldChg chg="modSp mod">
        <pc:chgData name="Paterson, Carmen (Curriculum Policy and Standards)" userId="9157f839-922e-4901-8dbf-ce9b3049d195" providerId="ADAL" clId="{3152F815-12AC-4669-82E5-43E00B1D2EEF}" dt="2022-03-24T23:46:49.300" v="55" actId="1076"/>
        <pc:sldMkLst>
          <pc:docMk/>
          <pc:sldMk cId="192072529" sldId="279"/>
        </pc:sldMkLst>
        <pc:spChg chg="mod">
          <ac:chgData name="Paterson, Carmen (Curriculum Policy and Standards)" userId="9157f839-922e-4901-8dbf-ce9b3049d195" providerId="ADAL" clId="{3152F815-12AC-4669-82E5-43E00B1D2EEF}" dt="2022-03-24T23:46:49.300" v="55" actId="1076"/>
          <ac:spMkLst>
            <pc:docMk/>
            <pc:sldMk cId="192072529" sldId="279"/>
            <ac:spMk id="2" creationId="{865819DA-4B21-4169-86DB-E31194A9FE98}"/>
          </ac:spMkLst>
        </pc:spChg>
      </pc:sldChg>
      <pc:sldChg chg="modSp mod">
        <pc:chgData name="Paterson, Carmen (Curriculum Policy and Standards)" userId="9157f839-922e-4901-8dbf-ce9b3049d195" providerId="ADAL" clId="{3152F815-12AC-4669-82E5-43E00B1D2EEF}" dt="2022-02-10T03:29:31.866" v="7" actId="20577"/>
        <pc:sldMkLst>
          <pc:docMk/>
          <pc:sldMk cId="3071252830" sldId="309"/>
        </pc:sldMkLst>
        <pc:spChg chg="mod">
          <ac:chgData name="Paterson, Carmen (Curriculum Policy and Standards)" userId="9157f839-922e-4901-8dbf-ce9b3049d195" providerId="ADAL" clId="{3152F815-12AC-4669-82E5-43E00B1D2EEF}" dt="2022-02-10T03:29:31.866" v="7" actId="20577"/>
          <ac:spMkLst>
            <pc:docMk/>
            <pc:sldMk cId="3071252830" sldId="309"/>
            <ac:spMk id="3" creationId="{B9A72951-2ACF-4398-A43E-AB03420C26F3}"/>
          </ac:spMkLst>
        </pc:spChg>
      </pc:sldChg>
      <pc:sldChg chg="modSp mod">
        <pc:chgData name="Paterson, Carmen (Curriculum Policy and Standards)" userId="9157f839-922e-4901-8dbf-ce9b3049d195" providerId="ADAL" clId="{3152F815-12AC-4669-82E5-43E00B1D2EEF}" dt="2022-03-24T23:43:21.801" v="21" actId="20577"/>
        <pc:sldMkLst>
          <pc:docMk/>
          <pc:sldMk cId="3250798672" sldId="312"/>
        </pc:sldMkLst>
        <pc:spChg chg="mod">
          <ac:chgData name="Paterson, Carmen (Curriculum Policy and Standards)" userId="9157f839-922e-4901-8dbf-ce9b3049d195" providerId="ADAL" clId="{3152F815-12AC-4669-82E5-43E00B1D2EEF}" dt="2022-03-24T23:43:21.801" v="21" actId="20577"/>
          <ac:spMkLst>
            <pc:docMk/>
            <pc:sldMk cId="3250798672" sldId="312"/>
            <ac:spMk id="2" creationId="{FDA970E3-AB20-43F2-9DAC-C269FAEFAEAB}"/>
          </ac:spMkLst>
        </pc:spChg>
      </pc:sldChg>
      <pc:sldChg chg="addCm modCm">
        <pc:chgData name="Paterson, Carmen (Curriculum Policy and Standards)" userId="9157f839-922e-4901-8dbf-ce9b3049d195" providerId="ADAL" clId="{3152F815-12AC-4669-82E5-43E00B1D2EEF}" dt="2022-03-24T23:45:55.649" v="23"/>
        <pc:sldMkLst>
          <pc:docMk/>
          <pc:sldMk cId="4146994449" sldId="315"/>
        </pc:sldMkLst>
      </pc:sldChg>
      <pc:sldChg chg="modSp mod">
        <pc:chgData name="Paterson, Carmen (Curriculum Policy and Standards)" userId="9157f839-922e-4901-8dbf-ce9b3049d195" providerId="ADAL" clId="{3152F815-12AC-4669-82E5-43E00B1D2EEF}" dt="2022-03-24T23:46:55.354" v="56" actId="1076"/>
        <pc:sldMkLst>
          <pc:docMk/>
          <pc:sldMk cId="2671094942" sldId="324"/>
        </pc:sldMkLst>
        <pc:picChg chg="mod">
          <ac:chgData name="Paterson, Carmen (Curriculum Policy and Standards)" userId="9157f839-922e-4901-8dbf-ce9b3049d195" providerId="ADAL" clId="{3152F815-12AC-4669-82E5-43E00B1D2EEF}" dt="2022-03-24T23:46:55.354" v="56" actId="1076"/>
          <ac:picMkLst>
            <pc:docMk/>
            <pc:sldMk cId="2671094942" sldId="324"/>
            <ac:picMk id="3" creationId="{C049C538-9522-4491-B8AD-9064957B6054}"/>
          </ac:picMkLst>
        </pc:picChg>
      </pc:sldChg>
      <pc:sldChg chg="modSp mod">
        <pc:chgData name="Paterson, Carmen (Curriculum Policy and Standards)" userId="9157f839-922e-4901-8dbf-ce9b3049d195" providerId="ADAL" clId="{3152F815-12AC-4669-82E5-43E00B1D2EEF}" dt="2022-03-24T23:42:50.722" v="11" actId="255"/>
        <pc:sldMkLst>
          <pc:docMk/>
          <pc:sldMk cId="121376927" sldId="328"/>
        </pc:sldMkLst>
        <pc:spChg chg="mod">
          <ac:chgData name="Paterson, Carmen (Curriculum Policy and Standards)" userId="9157f839-922e-4901-8dbf-ce9b3049d195" providerId="ADAL" clId="{3152F815-12AC-4669-82E5-43E00B1D2EEF}" dt="2022-03-24T23:42:50.722" v="11" actId="255"/>
          <ac:spMkLst>
            <pc:docMk/>
            <pc:sldMk cId="121376927" sldId="328"/>
            <ac:spMk id="2" creationId="{D04B11CB-A4AA-4BB3-AE5A-874E462C0F69}"/>
          </ac:spMkLst>
        </pc:spChg>
        <pc:graphicFrameChg chg="mod">
          <ac:chgData name="Paterson, Carmen (Curriculum Policy and Standards)" userId="9157f839-922e-4901-8dbf-ce9b3049d195" providerId="ADAL" clId="{3152F815-12AC-4669-82E5-43E00B1D2EEF}" dt="2022-03-24T23:42:42.089" v="9" actId="1076"/>
          <ac:graphicFrameMkLst>
            <pc:docMk/>
            <pc:sldMk cId="121376927" sldId="328"/>
            <ac:graphicFrameMk id="11" creationId="{7087CE3C-6C54-4C3F-818E-A873FDB2878A}"/>
          </ac:graphicFrameMkLst>
        </pc:graphicFrameChg>
      </pc:sldChg>
    </pc:docChg>
  </pc:docChgLst>
  <pc:docChgLst>
    <pc:chgData name="Moise, Magdalena (Curriculum Policy and Standards)" userId="c26a6f67-5fc3-49b9-b708-6063dbb98836" providerId="ADAL" clId="{CF7E5EB7-EFBD-4BB4-82B9-C31E76D40A9C}"/>
    <pc:docChg chg="custSel delSld modSld delMainMaster">
      <pc:chgData name="Moise, Magdalena (Curriculum Policy and Standards)" userId="c26a6f67-5fc3-49b9-b708-6063dbb98836" providerId="ADAL" clId="{CF7E5EB7-EFBD-4BB4-82B9-C31E76D40A9C}" dt="2022-02-09T23:56:34.048" v="35" actId="1589"/>
      <pc:docMkLst>
        <pc:docMk/>
      </pc:docMkLst>
      <pc:sldChg chg="modSp mod">
        <pc:chgData name="Moise, Magdalena (Curriculum Policy and Standards)" userId="c26a6f67-5fc3-49b9-b708-6063dbb98836" providerId="ADAL" clId="{CF7E5EB7-EFBD-4BB4-82B9-C31E76D40A9C}" dt="2022-02-09T23:50:41.321" v="34" actId="1076"/>
        <pc:sldMkLst>
          <pc:docMk/>
          <pc:sldMk cId="3641841233" sldId="268"/>
        </pc:sldMkLst>
        <pc:spChg chg="mod">
          <ac:chgData name="Moise, Magdalena (Curriculum Policy and Standards)" userId="c26a6f67-5fc3-49b9-b708-6063dbb98836" providerId="ADAL" clId="{CF7E5EB7-EFBD-4BB4-82B9-C31E76D40A9C}" dt="2022-02-09T23:50:41.321" v="34" actId="1076"/>
          <ac:spMkLst>
            <pc:docMk/>
            <pc:sldMk cId="3641841233" sldId="268"/>
            <ac:spMk id="2" creationId="{E16E19A7-28C1-4456-AA1B-10100DF6CF0C}"/>
          </ac:spMkLst>
        </pc:spChg>
        <pc:spChg chg="mod">
          <ac:chgData name="Moise, Magdalena (Curriculum Policy and Standards)" userId="c26a6f67-5fc3-49b9-b708-6063dbb98836" providerId="ADAL" clId="{CF7E5EB7-EFBD-4BB4-82B9-C31E76D40A9C}" dt="2022-02-09T23:50:39.747" v="33" actId="20577"/>
          <ac:spMkLst>
            <pc:docMk/>
            <pc:sldMk cId="3641841233" sldId="268"/>
            <ac:spMk id="3" creationId="{4CD1DB66-0417-403D-8A90-5058DCCE5EB7}"/>
          </ac:spMkLst>
        </pc:spChg>
        <pc:spChg chg="mod">
          <ac:chgData name="Moise, Magdalena (Curriculum Policy and Standards)" userId="c26a6f67-5fc3-49b9-b708-6063dbb98836" providerId="ADAL" clId="{CF7E5EB7-EFBD-4BB4-82B9-C31E76D40A9C}" dt="2022-02-09T23:49:43.723" v="31" actId="20577"/>
          <ac:spMkLst>
            <pc:docMk/>
            <pc:sldMk cId="3641841233" sldId="268"/>
            <ac:spMk id="4" creationId="{D0697118-CD2B-4676-8ECA-E66DE8A5AE4A}"/>
          </ac:spMkLst>
        </pc:spChg>
      </pc:sldChg>
      <pc:sldChg chg="modSp mod addCm delCm modCm">
        <pc:chgData name="Moise, Magdalena (Curriculum Policy and Standards)" userId="c26a6f67-5fc3-49b9-b708-6063dbb98836" providerId="ADAL" clId="{CF7E5EB7-EFBD-4BB4-82B9-C31E76D40A9C}" dt="2022-02-07T21:30:15.740" v="29"/>
        <pc:sldMkLst>
          <pc:docMk/>
          <pc:sldMk cId="1379353518" sldId="269"/>
        </pc:sldMkLst>
        <pc:spChg chg="mod">
          <ac:chgData name="Moise, Magdalena (Curriculum Policy and Standards)" userId="c26a6f67-5fc3-49b9-b708-6063dbb98836" providerId="ADAL" clId="{CF7E5EB7-EFBD-4BB4-82B9-C31E76D40A9C}" dt="2022-02-07T02:46:01.765" v="2" actId="20577"/>
          <ac:spMkLst>
            <pc:docMk/>
            <pc:sldMk cId="1379353518" sldId="269"/>
            <ac:spMk id="2" creationId="{D04B11CB-A4AA-4BB3-AE5A-874E462C0F69}"/>
          </ac:spMkLst>
        </pc:spChg>
      </pc:sldChg>
      <pc:sldChg chg="modSp mod addCm modCm">
        <pc:chgData name="Moise, Magdalena (Curriculum Policy and Standards)" userId="c26a6f67-5fc3-49b9-b708-6063dbb98836" providerId="ADAL" clId="{CF7E5EB7-EFBD-4BB4-82B9-C31E76D40A9C}" dt="2022-02-07T03:38:42.604" v="20" actId="20577"/>
        <pc:sldMkLst>
          <pc:docMk/>
          <pc:sldMk cId="3445766138" sldId="270"/>
        </pc:sldMkLst>
        <pc:spChg chg="mod">
          <ac:chgData name="Moise, Magdalena (Curriculum Policy and Standards)" userId="c26a6f67-5fc3-49b9-b708-6063dbb98836" providerId="ADAL" clId="{CF7E5EB7-EFBD-4BB4-82B9-C31E76D40A9C}" dt="2022-02-07T03:38:42.604" v="20" actId="20577"/>
          <ac:spMkLst>
            <pc:docMk/>
            <pc:sldMk cId="3445766138" sldId="270"/>
            <ac:spMk id="4" creationId="{3F6A4471-1467-4674-8D1D-8A606C11EF4B}"/>
          </ac:spMkLst>
        </pc:spChg>
      </pc:sldChg>
      <pc:sldChg chg="addCm">
        <pc:chgData name="Moise, Magdalena (Curriculum Policy and Standards)" userId="c26a6f67-5fc3-49b9-b708-6063dbb98836" providerId="ADAL" clId="{CF7E5EB7-EFBD-4BB4-82B9-C31E76D40A9C}" dt="2022-02-07T04:00:56.228" v="22" actId="1589"/>
        <pc:sldMkLst>
          <pc:docMk/>
          <pc:sldMk cId="192072529" sldId="279"/>
        </pc:sldMkLst>
      </pc:sldChg>
      <pc:sldChg chg="del">
        <pc:chgData name="Moise, Magdalena (Curriculum Policy and Standards)" userId="c26a6f67-5fc3-49b9-b708-6063dbb98836" providerId="ADAL" clId="{CF7E5EB7-EFBD-4BB4-82B9-C31E76D40A9C}" dt="2022-02-04T03:23:20.397" v="0" actId="47"/>
        <pc:sldMkLst>
          <pc:docMk/>
          <pc:sldMk cId="1422690129" sldId="285"/>
        </pc:sldMkLst>
      </pc:sldChg>
      <pc:sldChg chg="addCm">
        <pc:chgData name="Moise, Magdalena (Curriculum Policy and Standards)" userId="c26a6f67-5fc3-49b9-b708-6063dbb98836" providerId="ADAL" clId="{CF7E5EB7-EFBD-4BB4-82B9-C31E76D40A9C}" dt="2022-02-09T23:56:34.048" v="35" actId="1589"/>
        <pc:sldMkLst>
          <pc:docMk/>
          <pc:sldMk cId="3071252830" sldId="309"/>
        </pc:sldMkLst>
      </pc:sldChg>
      <pc:sldChg chg="modSp mod">
        <pc:chgData name="Moise, Magdalena (Curriculum Policy and Standards)" userId="c26a6f67-5fc3-49b9-b708-6063dbb98836" providerId="ADAL" clId="{CF7E5EB7-EFBD-4BB4-82B9-C31E76D40A9C}" dt="2022-02-07T03:35:24.438" v="14" actId="1076"/>
        <pc:sldMkLst>
          <pc:docMk/>
          <pc:sldMk cId="2671094942" sldId="324"/>
        </pc:sldMkLst>
        <pc:picChg chg="mod">
          <ac:chgData name="Moise, Magdalena (Curriculum Policy and Standards)" userId="c26a6f67-5fc3-49b9-b708-6063dbb98836" providerId="ADAL" clId="{CF7E5EB7-EFBD-4BB4-82B9-C31E76D40A9C}" dt="2022-02-07T03:35:20.738" v="12" actId="14100"/>
          <ac:picMkLst>
            <pc:docMk/>
            <pc:sldMk cId="2671094942" sldId="324"/>
            <ac:picMk id="9" creationId="{379442AE-CF0B-47D4-AD73-D5E7034B0E14}"/>
          </ac:picMkLst>
        </pc:picChg>
        <pc:picChg chg="mod">
          <ac:chgData name="Moise, Magdalena (Curriculum Policy and Standards)" userId="c26a6f67-5fc3-49b9-b708-6063dbb98836" providerId="ADAL" clId="{CF7E5EB7-EFBD-4BB4-82B9-C31E76D40A9C}" dt="2022-02-07T03:35:24.438" v="14" actId="1076"/>
          <ac:picMkLst>
            <pc:docMk/>
            <pc:sldMk cId="2671094942" sldId="324"/>
            <ac:picMk id="10" creationId="{2A4209E5-1FDD-4AC0-A7E3-C1D1AC1409CF}"/>
          </ac:picMkLst>
        </pc:picChg>
      </pc:sldChg>
      <pc:sldChg chg="delSp mod addCm modCm">
        <pc:chgData name="Moise, Magdalena (Curriculum Policy and Standards)" userId="c26a6f67-5fc3-49b9-b708-6063dbb98836" providerId="ADAL" clId="{CF7E5EB7-EFBD-4BB4-82B9-C31E76D40A9C}" dt="2022-02-07T03:34:40.371" v="11" actId="478"/>
        <pc:sldMkLst>
          <pc:docMk/>
          <pc:sldMk cId="2927931245" sldId="327"/>
        </pc:sldMkLst>
        <pc:picChg chg="del">
          <ac:chgData name="Moise, Magdalena (Curriculum Policy and Standards)" userId="c26a6f67-5fc3-49b9-b708-6063dbb98836" providerId="ADAL" clId="{CF7E5EB7-EFBD-4BB4-82B9-C31E76D40A9C}" dt="2022-02-07T03:34:40.371" v="11" actId="478"/>
          <ac:picMkLst>
            <pc:docMk/>
            <pc:sldMk cId="2927931245" sldId="327"/>
            <ac:picMk id="7" creationId="{91F7FC2A-1091-4767-8853-57FF52558882}"/>
          </ac:picMkLst>
        </pc:picChg>
      </pc:sldChg>
      <pc:sldMasterChg chg="del delSldLayout">
        <pc:chgData name="Moise, Magdalena (Curriculum Policy and Standards)" userId="c26a6f67-5fc3-49b9-b708-6063dbb98836" providerId="ADAL" clId="{CF7E5EB7-EFBD-4BB4-82B9-C31E76D40A9C}" dt="2022-02-04T03:23:20.397" v="0" actId="47"/>
        <pc:sldMasterMkLst>
          <pc:docMk/>
          <pc:sldMasterMk cId="3104139149" sldId="2147483677"/>
        </pc:sldMasterMkLst>
        <pc:sldLayoutChg chg="del">
          <pc:chgData name="Moise, Magdalena (Curriculum Policy and Standards)" userId="c26a6f67-5fc3-49b9-b708-6063dbb98836" providerId="ADAL" clId="{CF7E5EB7-EFBD-4BB4-82B9-C31E76D40A9C}" dt="2022-02-04T03:23:20.397" v="0" actId="47"/>
          <pc:sldLayoutMkLst>
            <pc:docMk/>
            <pc:sldMasterMk cId="3104139149" sldId="2147483677"/>
            <pc:sldLayoutMk cId="4052503598" sldId="2147483678"/>
          </pc:sldLayoutMkLst>
        </pc:sldLayoutChg>
        <pc:sldLayoutChg chg="del">
          <pc:chgData name="Moise, Magdalena (Curriculum Policy and Standards)" userId="c26a6f67-5fc3-49b9-b708-6063dbb98836" providerId="ADAL" clId="{CF7E5EB7-EFBD-4BB4-82B9-C31E76D40A9C}" dt="2022-02-04T03:23:20.397" v="0" actId="47"/>
          <pc:sldLayoutMkLst>
            <pc:docMk/>
            <pc:sldMasterMk cId="3104139149" sldId="2147483677"/>
            <pc:sldLayoutMk cId="301947213" sldId="2147483679"/>
          </pc:sldLayoutMkLst>
        </pc:sldLayoutChg>
        <pc:sldLayoutChg chg="del">
          <pc:chgData name="Moise, Magdalena (Curriculum Policy and Standards)" userId="c26a6f67-5fc3-49b9-b708-6063dbb98836" providerId="ADAL" clId="{CF7E5EB7-EFBD-4BB4-82B9-C31E76D40A9C}" dt="2022-02-04T03:23:20.397" v="0" actId="47"/>
          <pc:sldLayoutMkLst>
            <pc:docMk/>
            <pc:sldMasterMk cId="3104139149" sldId="2147483677"/>
            <pc:sldLayoutMk cId="1146126542" sldId="2147483680"/>
          </pc:sldLayoutMkLst>
        </pc:sldLayoutChg>
        <pc:sldLayoutChg chg="del">
          <pc:chgData name="Moise, Magdalena (Curriculum Policy and Standards)" userId="c26a6f67-5fc3-49b9-b708-6063dbb98836" providerId="ADAL" clId="{CF7E5EB7-EFBD-4BB4-82B9-C31E76D40A9C}" dt="2022-02-04T03:23:20.397" v="0" actId="47"/>
          <pc:sldLayoutMkLst>
            <pc:docMk/>
            <pc:sldMasterMk cId="3104139149" sldId="2147483677"/>
            <pc:sldLayoutMk cId="3793376959" sldId="2147483681"/>
          </pc:sldLayoutMkLst>
        </pc:sldLayoutChg>
        <pc:sldLayoutChg chg="del">
          <pc:chgData name="Moise, Magdalena (Curriculum Policy and Standards)" userId="c26a6f67-5fc3-49b9-b708-6063dbb98836" providerId="ADAL" clId="{CF7E5EB7-EFBD-4BB4-82B9-C31E76D40A9C}" dt="2022-02-04T03:23:20.397" v="0" actId="47"/>
          <pc:sldLayoutMkLst>
            <pc:docMk/>
            <pc:sldMasterMk cId="3104139149" sldId="2147483677"/>
            <pc:sldLayoutMk cId="3529279122" sldId="2147483682"/>
          </pc:sldLayoutMkLst>
        </pc:sldLayoutChg>
        <pc:sldLayoutChg chg="del">
          <pc:chgData name="Moise, Magdalena (Curriculum Policy and Standards)" userId="c26a6f67-5fc3-49b9-b708-6063dbb98836" providerId="ADAL" clId="{CF7E5EB7-EFBD-4BB4-82B9-C31E76D40A9C}" dt="2022-02-04T03:23:20.397" v="0" actId="47"/>
          <pc:sldLayoutMkLst>
            <pc:docMk/>
            <pc:sldMasterMk cId="3104139149" sldId="2147483677"/>
            <pc:sldLayoutMk cId="2127510973" sldId="2147483683"/>
          </pc:sldLayoutMkLst>
        </pc:sldLayoutChg>
        <pc:sldLayoutChg chg="del">
          <pc:chgData name="Moise, Magdalena (Curriculum Policy and Standards)" userId="c26a6f67-5fc3-49b9-b708-6063dbb98836" providerId="ADAL" clId="{CF7E5EB7-EFBD-4BB4-82B9-C31E76D40A9C}" dt="2022-02-04T03:23:20.397" v="0" actId="47"/>
          <pc:sldLayoutMkLst>
            <pc:docMk/>
            <pc:sldMasterMk cId="3104139149" sldId="2147483677"/>
            <pc:sldLayoutMk cId="2289466543" sldId="2147483684"/>
          </pc:sldLayoutMkLst>
        </pc:sldLayoutChg>
        <pc:sldLayoutChg chg="del">
          <pc:chgData name="Moise, Magdalena (Curriculum Policy and Standards)" userId="c26a6f67-5fc3-49b9-b708-6063dbb98836" providerId="ADAL" clId="{CF7E5EB7-EFBD-4BB4-82B9-C31E76D40A9C}" dt="2022-02-04T03:23:20.397" v="0" actId="47"/>
          <pc:sldLayoutMkLst>
            <pc:docMk/>
            <pc:sldMasterMk cId="3104139149" sldId="2147483677"/>
            <pc:sldLayoutMk cId="198825944" sldId="2147483685"/>
          </pc:sldLayoutMkLst>
        </pc:sldLayoutChg>
        <pc:sldLayoutChg chg="del">
          <pc:chgData name="Moise, Magdalena (Curriculum Policy and Standards)" userId="c26a6f67-5fc3-49b9-b708-6063dbb98836" providerId="ADAL" clId="{CF7E5EB7-EFBD-4BB4-82B9-C31E76D40A9C}" dt="2022-02-04T03:23:20.397" v="0" actId="47"/>
          <pc:sldLayoutMkLst>
            <pc:docMk/>
            <pc:sldMasterMk cId="3104139149" sldId="2147483677"/>
            <pc:sldLayoutMk cId="2503083550" sldId="2147483686"/>
          </pc:sldLayoutMkLst>
        </pc:sldLayoutChg>
        <pc:sldLayoutChg chg="del">
          <pc:chgData name="Moise, Magdalena (Curriculum Policy and Standards)" userId="c26a6f67-5fc3-49b9-b708-6063dbb98836" providerId="ADAL" clId="{CF7E5EB7-EFBD-4BB4-82B9-C31E76D40A9C}" dt="2022-02-04T03:23:20.397" v="0" actId="47"/>
          <pc:sldLayoutMkLst>
            <pc:docMk/>
            <pc:sldMasterMk cId="3104139149" sldId="2147483677"/>
            <pc:sldLayoutMk cId="3057303286" sldId="2147483687"/>
          </pc:sldLayoutMkLst>
        </pc:sldLayoutChg>
        <pc:sldLayoutChg chg="del">
          <pc:chgData name="Moise, Magdalena (Curriculum Policy and Standards)" userId="c26a6f67-5fc3-49b9-b708-6063dbb98836" providerId="ADAL" clId="{CF7E5EB7-EFBD-4BB4-82B9-C31E76D40A9C}" dt="2022-02-04T03:23:20.397" v="0" actId="47"/>
          <pc:sldLayoutMkLst>
            <pc:docMk/>
            <pc:sldMasterMk cId="3104139149" sldId="2147483677"/>
            <pc:sldLayoutMk cId="977641476" sldId="2147483688"/>
          </pc:sldLayoutMkLst>
        </pc:sldLayoutChg>
        <pc:sldLayoutChg chg="del">
          <pc:chgData name="Moise, Magdalena (Curriculum Policy and Standards)" userId="c26a6f67-5fc3-49b9-b708-6063dbb98836" providerId="ADAL" clId="{CF7E5EB7-EFBD-4BB4-82B9-C31E76D40A9C}" dt="2022-02-04T03:23:20.397" v="0" actId="47"/>
          <pc:sldLayoutMkLst>
            <pc:docMk/>
            <pc:sldMasterMk cId="3104139149" sldId="2147483677"/>
            <pc:sldLayoutMk cId="3249790140" sldId="2147483689"/>
          </pc:sldLayoutMkLst>
        </pc:sldLayoutChg>
        <pc:sldLayoutChg chg="del">
          <pc:chgData name="Moise, Magdalena (Curriculum Policy and Standards)" userId="c26a6f67-5fc3-49b9-b708-6063dbb98836" providerId="ADAL" clId="{CF7E5EB7-EFBD-4BB4-82B9-C31E76D40A9C}" dt="2022-02-04T03:23:20.397" v="0" actId="47"/>
          <pc:sldLayoutMkLst>
            <pc:docMk/>
            <pc:sldMasterMk cId="3104139149" sldId="2147483677"/>
            <pc:sldLayoutMk cId="4231650074" sldId="2147483690"/>
          </pc:sldLayoutMkLst>
        </pc:sldLayoutChg>
        <pc:sldLayoutChg chg="del">
          <pc:chgData name="Moise, Magdalena (Curriculum Policy and Standards)" userId="c26a6f67-5fc3-49b9-b708-6063dbb98836" providerId="ADAL" clId="{CF7E5EB7-EFBD-4BB4-82B9-C31E76D40A9C}" dt="2022-02-04T03:23:20.397" v="0" actId="47"/>
          <pc:sldLayoutMkLst>
            <pc:docMk/>
            <pc:sldMasterMk cId="3104139149" sldId="2147483677"/>
            <pc:sldLayoutMk cId="4267276652" sldId="2147483691"/>
          </pc:sldLayoutMkLst>
        </pc:sldLayoutChg>
        <pc:sldLayoutChg chg="del">
          <pc:chgData name="Moise, Magdalena (Curriculum Policy and Standards)" userId="c26a6f67-5fc3-49b9-b708-6063dbb98836" providerId="ADAL" clId="{CF7E5EB7-EFBD-4BB4-82B9-C31E76D40A9C}" dt="2022-02-04T03:23:20.397" v="0" actId="47"/>
          <pc:sldLayoutMkLst>
            <pc:docMk/>
            <pc:sldMasterMk cId="3104139149" sldId="2147483677"/>
            <pc:sldLayoutMk cId="3788162312" sldId="2147483692"/>
          </pc:sldLayoutMkLst>
        </pc:sldLayoutChg>
        <pc:sldLayoutChg chg="del">
          <pc:chgData name="Moise, Magdalena (Curriculum Policy and Standards)" userId="c26a6f67-5fc3-49b9-b708-6063dbb98836" providerId="ADAL" clId="{CF7E5EB7-EFBD-4BB4-82B9-C31E76D40A9C}" dt="2022-02-04T03:23:20.397" v="0" actId="47"/>
          <pc:sldLayoutMkLst>
            <pc:docMk/>
            <pc:sldMasterMk cId="3104139149" sldId="2147483677"/>
            <pc:sldLayoutMk cId="2343098020" sldId="2147483693"/>
          </pc:sldLayoutMkLst>
        </pc:sldLayoutChg>
        <pc:sldLayoutChg chg="del">
          <pc:chgData name="Moise, Magdalena (Curriculum Policy and Standards)" userId="c26a6f67-5fc3-49b9-b708-6063dbb98836" providerId="ADAL" clId="{CF7E5EB7-EFBD-4BB4-82B9-C31E76D40A9C}" dt="2022-02-04T03:23:20.397" v="0" actId="47"/>
          <pc:sldLayoutMkLst>
            <pc:docMk/>
            <pc:sldMasterMk cId="3104139149" sldId="2147483677"/>
            <pc:sldLayoutMk cId="4092874967" sldId="2147483694"/>
          </pc:sldLayoutMkLst>
        </pc:sldLayoutChg>
        <pc:sldLayoutChg chg="del">
          <pc:chgData name="Moise, Magdalena (Curriculum Policy and Standards)" userId="c26a6f67-5fc3-49b9-b708-6063dbb98836" providerId="ADAL" clId="{CF7E5EB7-EFBD-4BB4-82B9-C31E76D40A9C}" dt="2022-02-04T03:23:20.397" v="0" actId="47"/>
          <pc:sldLayoutMkLst>
            <pc:docMk/>
            <pc:sldMasterMk cId="3104139149" sldId="2147483677"/>
            <pc:sldLayoutMk cId="3128379133" sldId="2147483695"/>
          </pc:sldLayoutMkLst>
        </pc:sldLayoutChg>
        <pc:sldLayoutChg chg="del">
          <pc:chgData name="Moise, Magdalena (Curriculum Policy and Standards)" userId="c26a6f67-5fc3-49b9-b708-6063dbb98836" providerId="ADAL" clId="{CF7E5EB7-EFBD-4BB4-82B9-C31E76D40A9C}" dt="2022-02-04T03:23:20.397" v="0" actId="47"/>
          <pc:sldLayoutMkLst>
            <pc:docMk/>
            <pc:sldMasterMk cId="3104139149" sldId="2147483677"/>
            <pc:sldLayoutMk cId="1584235420" sldId="2147483696"/>
          </pc:sldLayoutMkLst>
        </pc:sldLayoutChg>
      </pc:sldMasterChg>
    </pc:docChg>
  </pc:docChgLst>
  <pc:docChgLst>
    <pc:chgData name="Jones, Susie (Curriculum Support)" userId="S::susie.jones693@schools.sa.edu.au::e12950ee-697d-4050-b953-4b7c0682bf47" providerId="AD" clId="Web-{14336AF0-F435-45C0-ABB0-CCD8A72D1EF1}"/>
    <pc:docChg chg="modSld">
      <pc:chgData name="Jones, Susie (Curriculum Support)" userId="S::susie.jones693@schools.sa.edu.au::e12950ee-697d-4050-b953-4b7c0682bf47" providerId="AD" clId="Web-{14336AF0-F435-45C0-ABB0-CCD8A72D1EF1}" dt="2022-02-21T08:06:21.533" v="1" actId="20577"/>
      <pc:docMkLst>
        <pc:docMk/>
      </pc:docMkLst>
      <pc:sldChg chg="modSp">
        <pc:chgData name="Jones, Susie (Curriculum Support)" userId="S::susie.jones693@schools.sa.edu.au::e12950ee-697d-4050-b953-4b7c0682bf47" providerId="AD" clId="Web-{14336AF0-F435-45C0-ABB0-CCD8A72D1EF1}" dt="2022-02-21T08:06:21.533" v="1" actId="20577"/>
        <pc:sldMkLst>
          <pc:docMk/>
          <pc:sldMk cId="1379353518" sldId="269"/>
        </pc:sldMkLst>
        <pc:spChg chg="mod">
          <ac:chgData name="Jones, Susie (Curriculum Support)" userId="S::susie.jones693@schools.sa.edu.au::e12950ee-697d-4050-b953-4b7c0682bf47" providerId="AD" clId="Web-{14336AF0-F435-45C0-ABB0-CCD8A72D1EF1}" dt="2022-02-21T08:06:21.533" v="1" actId="20577"/>
          <ac:spMkLst>
            <pc:docMk/>
            <pc:sldMk cId="1379353518" sldId="269"/>
            <ac:spMk id="3" creationId="{AB9BDBB3-B0CB-4293-95C9-DF9D3FA6EE67}"/>
          </ac:spMkLst>
        </pc:spChg>
      </pc:sldChg>
    </pc:docChg>
  </pc:docChgLst>
  <pc:docChgLst>
    <pc:chgData name="Reimers, Philippa (Curriculum Support)" userId="a97430f1-af7c-4694-8654-1b0adf2d1790" providerId="ADAL" clId="{E45187BC-803B-4041-8F38-32EE75146853}"/>
    <pc:docChg chg="custSel modSld">
      <pc:chgData name="Reimers, Philippa (Curriculum Support)" userId="a97430f1-af7c-4694-8654-1b0adf2d1790" providerId="ADAL" clId="{E45187BC-803B-4041-8F38-32EE75146853}" dt="2022-02-02T01:28:23.651" v="43"/>
      <pc:docMkLst>
        <pc:docMk/>
      </pc:docMkLst>
      <pc:sldChg chg="modAnim">
        <pc:chgData name="Reimers, Philippa (Curriculum Support)" userId="a97430f1-af7c-4694-8654-1b0adf2d1790" providerId="ADAL" clId="{E45187BC-803B-4041-8F38-32EE75146853}" dt="2022-02-02T00:55:34.594" v="0"/>
        <pc:sldMkLst>
          <pc:docMk/>
          <pc:sldMk cId="3641841233" sldId="268"/>
        </pc:sldMkLst>
      </pc:sldChg>
      <pc:sldChg chg="modSp mod">
        <pc:chgData name="Reimers, Philippa (Curriculum Support)" userId="a97430f1-af7c-4694-8654-1b0adf2d1790" providerId="ADAL" clId="{E45187BC-803B-4041-8F38-32EE75146853}" dt="2022-02-02T00:59:05.401" v="10" actId="20577"/>
        <pc:sldMkLst>
          <pc:docMk/>
          <pc:sldMk cId="1379353518" sldId="269"/>
        </pc:sldMkLst>
        <pc:spChg chg="mod">
          <ac:chgData name="Reimers, Philippa (Curriculum Support)" userId="a97430f1-af7c-4694-8654-1b0adf2d1790" providerId="ADAL" clId="{E45187BC-803B-4041-8F38-32EE75146853}" dt="2022-02-02T00:59:05.401" v="10" actId="20577"/>
          <ac:spMkLst>
            <pc:docMk/>
            <pc:sldMk cId="1379353518" sldId="269"/>
            <ac:spMk id="3" creationId="{AB9BDBB3-B0CB-4293-95C9-DF9D3FA6EE67}"/>
          </ac:spMkLst>
        </pc:spChg>
      </pc:sldChg>
      <pc:sldChg chg="modAnim">
        <pc:chgData name="Reimers, Philippa (Curriculum Support)" userId="a97430f1-af7c-4694-8654-1b0adf2d1790" providerId="ADAL" clId="{E45187BC-803B-4041-8F38-32EE75146853}" dt="2022-02-02T00:56:32.481" v="2"/>
        <pc:sldMkLst>
          <pc:docMk/>
          <pc:sldMk cId="3445766138" sldId="270"/>
        </pc:sldMkLst>
      </pc:sldChg>
      <pc:sldChg chg="modAnim">
        <pc:chgData name="Reimers, Philippa (Curriculum Support)" userId="a97430f1-af7c-4694-8654-1b0adf2d1790" providerId="ADAL" clId="{E45187BC-803B-4041-8F38-32EE75146853}" dt="2022-02-02T01:14:59.255" v="12"/>
        <pc:sldMkLst>
          <pc:docMk/>
          <pc:sldMk cId="1058400047" sldId="274"/>
        </pc:sldMkLst>
      </pc:sldChg>
      <pc:sldChg chg="modAnim addCm modCm">
        <pc:chgData name="Reimers, Philippa (Curriculum Support)" userId="a97430f1-af7c-4694-8654-1b0adf2d1790" providerId="ADAL" clId="{E45187BC-803B-4041-8F38-32EE75146853}" dt="2022-02-02T01:28:13.604" v="42"/>
        <pc:sldMkLst>
          <pc:docMk/>
          <pc:sldMk cId="192072529" sldId="279"/>
        </pc:sldMkLst>
      </pc:sldChg>
      <pc:sldChg chg="modAnim">
        <pc:chgData name="Reimers, Philippa (Curriculum Support)" userId="a97430f1-af7c-4694-8654-1b0adf2d1790" providerId="ADAL" clId="{E45187BC-803B-4041-8F38-32EE75146853}" dt="2022-02-02T01:28:23.651" v="43"/>
        <pc:sldMkLst>
          <pc:docMk/>
          <pc:sldMk cId="2267462658" sldId="283"/>
        </pc:sldMkLst>
      </pc:sldChg>
      <pc:sldChg chg="modSp mod modAnim">
        <pc:chgData name="Reimers, Philippa (Curriculum Support)" userId="a97430f1-af7c-4694-8654-1b0adf2d1790" providerId="ADAL" clId="{E45187BC-803B-4041-8F38-32EE75146853}" dt="2022-02-02T00:58:33.776" v="3" actId="6549"/>
        <pc:sldMkLst>
          <pc:docMk/>
          <pc:sldMk cId="3071252830" sldId="309"/>
        </pc:sldMkLst>
        <pc:spChg chg="mod">
          <ac:chgData name="Reimers, Philippa (Curriculum Support)" userId="a97430f1-af7c-4694-8654-1b0adf2d1790" providerId="ADAL" clId="{E45187BC-803B-4041-8F38-32EE75146853}" dt="2022-02-02T00:58:33.776" v="3" actId="6549"/>
          <ac:spMkLst>
            <pc:docMk/>
            <pc:sldMk cId="3071252830" sldId="309"/>
            <ac:spMk id="4" creationId="{38953A9F-C85E-4835-B964-2B1356771E1D}"/>
          </ac:spMkLst>
        </pc:spChg>
      </pc:sldChg>
      <pc:sldChg chg="modSp mod modAnim">
        <pc:chgData name="Reimers, Philippa (Curriculum Support)" userId="a97430f1-af7c-4694-8654-1b0adf2d1790" providerId="ADAL" clId="{E45187BC-803B-4041-8F38-32EE75146853}" dt="2022-02-02T01:17:48.370" v="14" actId="1076"/>
        <pc:sldMkLst>
          <pc:docMk/>
          <pc:sldMk cId="3250798672" sldId="312"/>
        </pc:sldMkLst>
        <pc:picChg chg="mod">
          <ac:chgData name="Reimers, Philippa (Curriculum Support)" userId="a97430f1-af7c-4694-8654-1b0adf2d1790" providerId="ADAL" clId="{E45187BC-803B-4041-8F38-32EE75146853}" dt="2022-02-02T01:17:48.370" v="14" actId="1076"/>
          <ac:picMkLst>
            <pc:docMk/>
            <pc:sldMk cId="3250798672" sldId="312"/>
            <ac:picMk id="7" creationId="{8E0528F9-0024-40A4-AA76-E9816250BAF1}"/>
          </ac:picMkLst>
        </pc:picChg>
      </pc:sldChg>
      <pc:sldChg chg="modAnim">
        <pc:chgData name="Reimers, Philippa (Curriculum Support)" userId="a97430f1-af7c-4694-8654-1b0adf2d1790" providerId="ADAL" clId="{E45187BC-803B-4041-8F38-32EE75146853}" dt="2022-02-02T01:21:44.293" v="19"/>
        <pc:sldMkLst>
          <pc:docMk/>
          <pc:sldMk cId="400060715" sldId="313"/>
        </pc:sldMkLst>
      </pc:sldChg>
      <pc:sldChg chg="modSp mod modAnim">
        <pc:chgData name="Reimers, Philippa (Curriculum Support)" userId="a97430f1-af7c-4694-8654-1b0adf2d1790" providerId="ADAL" clId="{E45187BC-803B-4041-8F38-32EE75146853}" dt="2022-02-02T01:20:30.902" v="17"/>
        <pc:sldMkLst>
          <pc:docMk/>
          <pc:sldMk cId="4146994449" sldId="315"/>
        </pc:sldMkLst>
        <pc:spChg chg="mod">
          <ac:chgData name="Reimers, Philippa (Curriculum Support)" userId="a97430f1-af7c-4694-8654-1b0adf2d1790" providerId="ADAL" clId="{E45187BC-803B-4041-8F38-32EE75146853}" dt="2022-02-02T01:18:20.284" v="16" actId="20577"/>
          <ac:spMkLst>
            <pc:docMk/>
            <pc:sldMk cId="4146994449" sldId="315"/>
            <ac:spMk id="3" creationId="{FBFBFE4A-8ED7-4407-A6BE-0454BA0A92E6}"/>
          </ac:spMkLst>
        </pc:spChg>
      </pc:sldChg>
      <pc:sldChg chg="modAnim">
        <pc:chgData name="Reimers, Philippa (Curriculum Support)" userId="a97430f1-af7c-4694-8654-1b0adf2d1790" providerId="ADAL" clId="{E45187BC-803B-4041-8F38-32EE75146853}" dt="2022-02-02T01:21:09.588" v="18"/>
        <pc:sldMkLst>
          <pc:docMk/>
          <pc:sldMk cId="3855511074" sldId="316"/>
        </pc:sldMkLst>
      </pc:sldChg>
      <pc:sldChg chg="modSp mod modAnim">
        <pc:chgData name="Reimers, Philippa (Curriculum Support)" userId="a97430f1-af7c-4694-8654-1b0adf2d1790" providerId="ADAL" clId="{E45187BC-803B-4041-8F38-32EE75146853}" dt="2022-02-02T01:23:05.993" v="25" actId="20577"/>
        <pc:sldMkLst>
          <pc:docMk/>
          <pc:sldMk cId="595836089" sldId="317"/>
        </pc:sldMkLst>
        <pc:spChg chg="mod">
          <ac:chgData name="Reimers, Philippa (Curriculum Support)" userId="a97430f1-af7c-4694-8654-1b0adf2d1790" providerId="ADAL" clId="{E45187BC-803B-4041-8F38-32EE75146853}" dt="2022-02-02T01:23:05.993" v="25" actId="20577"/>
          <ac:spMkLst>
            <pc:docMk/>
            <pc:sldMk cId="595836089" sldId="317"/>
            <ac:spMk id="3" creationId="{FBFBFE4A-8ED7-4407-A6BE-0454BA0A92E6}"/>
          </ac:spMkLst>
        </pc:spChg>
      </pc:sldChg>
      <pc:sldChg chg="modSp mod modAnim">
        <pc:chgData name="Reimers, Philippa (Curriculum Support)" userId="a97430f1-af7c-4694-8654-1b0adf2d1790" providerId="ADAL" clId="{E45187BC-803B-4041-8F38-32EE75146853}" dt="2022-02-02T01:23:40.607" v="27"/>
        <pc:sldMkLst>
          <pc:docMk/>
          <pc:sldMk cId="3705582960" sldId="318"/>
        </pc:sldMkLst>
        <pc:spChg chg="mod">
          <ac:chgData name="Reimers, Philippa (Curriculum Support)" userId="a97430f1-af7c-4694-8654-1b0adf2d1790" providerId="ADAL" clId="{E45187BC-803B-4041-8F38-32EE75146853}" dt="2022-02-02T01:23:36.476" v="26" actId="20577"/>
          <ac:spMkLst>
            <pc:docMk/>
            <pc:sldMk cId="3705582960" sldId="318"/>
            <ac:spMk id="3" creationId="{FBFBFE4A-8ED7-4407-A6BE-0454BA0A92E6}"/>
          </ac:spMkLst>
        </pc:spChg>
      </pc:sldChg>
      <pc:sldChg chg="modAnim">
        <pc:chgData name="Reimers, Philippa (Curriculum Support)" userId="a97430f1-af7c-4694-8654-1b0adf2d1790" providerId="ADAL" clId="{E45187BC-803B-4041-8F38-32EE75146853}" dt="2022-02-02T01:26:05.614" v="39"/>
        <pc:sldMkLst>
          <pc:docMk/>
          <pc:sldMk cId="2671094942" sldId="324"/>
        </pc:sldMkLst>
      </pc:sldChg>
      <pc:sldChg chg="modSp mod modAnim">
        <pc:chgData name="Reimers, Philippa (Curriculum Support)" userId="a97430f1-af7c-4694-8654-1b0adf2d1790" providerId="ADAL" clId="{E45187BC-803B-4041-8F38-32EE75146853}" dt="2022-02-02T01:24:40.615" v="36"/>
        <pc:sldMkLst>
          <pc:docMk/>
          <pc:sldMk cId="2927931245" sldId="327"/>
        </pc:sldMkLst>
        <pc:spChg chg="mod">
          <ac:chgData name="Reimers, Philippa (Curriculum Support)" userId="a97430f1-af7c-4694-8654-1b0adf2d1790" providerId="ADAL" clId="{E45187BC-803B-4041-8F38-32EE75146853}" dt="2022-02-02T01:24:35.673" v="35" actId="20577"/>
          <ac:spMkLst>
            <pc:docMk/>
            <pc:sldMk cId="2927931245" sldId="327"/>
            <ac:spMk id="5" creationId="{C302F0F2-81A6-41B7-B25D-B0582591B2E8}"/>
          </ac:spMkLst>
        </pc:spChg>
      </pc:sldChg>
      <pc:sldChg chg="modAnim">
        <pc:chgData name="Reimers, Philippa (Curriculum Support)" userId="a97430f1-af7c-4694-8654-1b0adf2d1790" providerId="ADAL" clId="{E45187BC-803B-4041-8F38-32EE75146853}" dt="2022-02-02T01:05:18.386" v="11"/>
        <pc:sldMkLst>
          <pc:docMk/>
          <pc:sldMk cId="121376927" sldId="328"/>
        </pc:sldMkLst>
      </pc:sldChg>
      <pc:sldChg chg="modSp mod modAnim">
        <pc:chgData name="Reimers, Philippa (Curriculum Support)" userId="a97430f1-af7c-4694-8654-1b0adf2d1790" providerId="ADAL" clId="{E45187BC-803B-4041-8F38-32EE75146853}" dt="2022-02-02T01:25:23.502" v="38"/>
        <pc:sldMkLst>
          <pc:docMk/>
          <pc:sldMk cId="2402002533" sldId="329"/>
        </pc:sldMkLst>
        <pc:spChg chg="mod">
          <ac:chgData name="Reimers, Philippa (Curriculum Support)" userId="a97430f1-af7c-4694-8654-1b0adf2d1790" providerId="ADAL" clId="{E45187BC-803B-4041-8F38-32EE75146853}" dt="2022-02-02T01:25:17.161" v="37" actId="20577"/>
          <ac:spMkLst>
            <pc:docMk/>
            <pc:sldMk cId="2402002533" sldId="329"/>
            <ac:spMk id="3" creationId="{FBFBFE4A-8ED7-4407-A6BE-0454BA0A92E6}"/>
          </ac:spMkLst>
        </pc:spChg>
      </pc:sldChg>
    </pc:docChg>
  </pc:docChgLst>
  <pc:docChgLst>
    <pc:chgData name="Moise, Magdalena (Curriculum Policy and Standards)" userId="S::magdalena.moise762@schools.sa.edu.au::c26a6f67-5fc3-49b9-b708-6063dbb98836" providerId="AD" clId="Web-{CD1968BA-3AC0-41B7-B78E-BFA332CAFBC7}"/>
    <pc:docChg chg="modSld">
      <pc:chgData name="Moise, Magdalena (Curriculum Policy and Standards)" userId="S::magdalena.moise762@schools.sa.edu.au::c26a6f67-5fc3-49b9-b708-6063dbb98836" providerId="AD" clId="Web-{CD1968BA-3AC0-41B7-B78E-BFA332CAFBC7}" dt="2022-02-04T06:33:31.291" v="0" actId="20577"/>
      <pc:docMkLst>
        <pc:docMk/>
      </pc:docMkLst>
      <pc:sldChg chg="modSp">
        <pc:chgData name="Moise, Magdalena (Curriculum Policy and Standards)" userId="S::magdalena.moise762@schools.sa.edu.au::c26a6f67-5fc3-49b9-b708-6063dbb98836" providerId="AD" clId="Web-{CD1968BA-3AC0-41B7-B78E-BFA332CAFBC7}" dt="2022-02-04T06:33:31.291" v="0" actId="20577"/>
        <pc:sldMkLst>
          <pc:docMk/>
          <pc:sldMk cId="3641841233" sldId="268"/>
        </pc:sldMkLst>
        <pc:spChg chg="mod">
          <ac:chgData name="Moise, Magdalena (Curriculum Policy and Standards)" userId="S::magdalena.moise762@schools.sa.edu.au::c26a6f67-5fc3-49b9-b708-6063dbb98836" providerId="AD" clId="Web-{CD1968BA-3AC0-41B7-B78E-BFA332CAFBC7}" dt="2022-02-04T06:33:31.291" v="0" actId="20577"/>
          <ac:spMkLst>
            <pc:docMk/>
            <pc:sldMk cId="3641841233" sldId="268"/>
            <ac:spMk id="4" creationId="{D0697118-CD2B-4676-8ECA-E66DE8A5AE4A}"/>
          </ac:spMkLst>
        </pc:spChg>
      </pc:sldChg>
    </pc:docChg>
  </pc:docChgLst>
  <pc:docChgLst>
    <pc:chgData name="Jones, Susie (Curriculum Support)" userId="S::susie.jones693@schools.sa.edu.au::e12950ee-697d-4050-b953-4b7c0682bf47" providerId="AD" clId="Web-{655C4E70-CB68-47EB-B152-2021FC86E213}"/>
    <pc:docChg chg="modSld">
      <pc:chgData name="Jones, Susie (Curriculum Support)" userId="S::susie.jones693@schools.sa.edu.au::e12950ee-697d-4050-b953-4b7c0682bf47" providerId="AD" clId="Web-{655C4E70-CB68-47EB-B152-2021FC86E213}" dt="2022-02-21T05:21:40.895" v="24" actId="20577"/>
      <pc:docMkLst>
        <pc:docMk/>
      </pc:docMkLst>
      <pc:sldChg chg="modSp">
        <pc:chgData name="Jones, Susie (Curriculum Support)" userId="S::susie.jones693@schools.sa.edu.au::e12950ee-697d-4050-b953-4b7c0682bf47" providerId="AD" clId="Web-{655C4E70-CB68-47EB-B152-2021FC86E213}" dt="2022-02-21T05:21:40.895" v="24" actId="20577"/>
        <pc:sldMkLst>
          <pc:docMk/>
          <pc:sldMk cId="1379353518" sldId="269"/>
        </pc:sldMkLst>
        <pc:spChg chg="mod">
          <ac:chgData name="Jones, Susie (Curriculum Support)" userId="S::susie.jones693@schools.sa.edu.au::e12950ee-697d-4050-b953-4b7c0682bf47" providerId="AD" clId="Web-{655C4E70-CB68-47EB-B152-2021FC86E213}" dt="2022-02-21T05:21:40.895" v="24" actId="20577"/>
          <ac:spMkLst>
            <pc:docMk/>
            <pc:sldMk cId="1379353518" sldId="269"/>
            <ac:spMk id="3" creationId="{AB9BDBB3-B0CB-4293-95C9-DF9D3FA6EE67}"/>
          </ac:spMkLst>
        </pc:spChg>
      </pc:sldChg>
    </pc:docChg>
  </pc:docChgLst>
  <pc:docChgLst>
    <pc:chgData name="Thomas, Olivia (Curriculum Support)" userId="ceef963b-ae14-48d8-af29-0c6e793d9ccf" providerId="ADAL" clId="{B4657079-061A-46C2-8580-07CB5460F156}"/>
    <pc:docChg chg="custSel modSld">
      <pc:chgData name="Thomas, Olivia (Curriculum Support)" userId="ceef963b-ae14-48d8-af29-0c6e793d9ccf" providerId="ADAL" clId="{B4657079-061A-46C2-8580-07CB5460F156}" dt="2022-02-03T03:46:50.441" v="43"/>
      <pc:docMkLst>
        <pc:docMk/>
      </pc:docMkLst>
      <pc:sldChg chg="modTransition addCm modCm">
        <pc:chgData name="Thomas, Olivia (Curriculum Support)" userId="ceef963b-ae14-48d8-af29-0c6e793d9ccf" providerId="ADAL" clId="{B4657079-061A-46C2-8580-07CB5460F156}" dt="2022-02-03T03:46:50.441" v="43"/>
        <pc:sldMkLst>
          <pc:docMk/>
          <pc:sldMk cId="3641841233" sldId="268"/>
        </pc:sldMkLst>
      </pc:sldChg>
      <pc:sldChg chg="modSp mod modTransition">
        <pc:chgData name="Thomas, Olivia (Curriculum Support)" userId="ceef963b-ae14-48d8-af29-0c6e793d9ccf" providerId="ADAL" clId="{B4657079-061A-46C2-8580-07CB5460F156}" dt="2022-02-03T03:43:27.857" v="31"/>
        <pc:sldMkLst>
          <pc:docMk/>
          <pc:sldMk cId="1379353518" sldId="269"/>
        </pc:sldMkLst>
        <pc:spChg chg="mod">
          <ac:chgData name="Thomas, Olivia (Curriculum Support)" userId="ceef963b-ae14-48d8-af29-0c6e793d9ccf" providerId="ADAL" clId="{B4657079-061A-46C2-8580-07CB5460F156}" dt="2022-02-03T03:22:37.565" v="15" actId="20577"/>
          <ac:spMkLst>
            <pc:docMk/>
            <pc:sldMk cId="1379353518" sldId="269"/>
            <ac:spMk id="3" creationId="{AB9BDBB3-B0CB-4293-95C9-DF9D3FA6EE67}"/>
          </ac:spMkLst>
        </pc:spChg>
      </pc:sldChg>
      <pc:sldChg chg="modTransition">
        <pc:chgData name="Thomas, Olivia (Curriculum Support)" userId="ceef963b-ae14-48d8-af29-0c6e793d9ccf" providerId="ADAL" clId="{B4657079-061A-46C2-8580-07CB5460F156}" dt="2022-02-03T03:43:22.727" v="30"/>
        <pc:sldMkLst>
          <pc:docMk/>
          <pc:sldMk cId="3445766138" sldId="270"/>
        </pc:sldMkLst>
      </pc:sldChg>
      <pc:sldChg chg="modTransition">
        <pc:chgData name="Thomas, Olivia (Curriculum Support)" userId="ceef963b-ae14-48d8-af29-0c6e793d9ccf" providerId="ADAL" clId="{B4657079-061A-46C2-8580-07CB5460F156}" dt="2022-02-03T03:43:34.872" v="32"/>
        <pc:sldMkLst>
          <pc:docMk/>
          <pc:sldMk cId="1058400047" sldId="274"/>
        </pc:sldMkLst>
      </pc:sldChg>
      <pc:sldChg chg="modSp mod addCm modCm">
        <pc:chgData name="Thomas, Olivia (Curriculum Support)" userId="ceef963b-ae14-48d8-af29-0c6e793d9ccf" providerId="ADAL" clId="{B4657079-061A-46C2-8580-07CB5460F156}" dt="2022-02-03T03:25:01.909" v="23" actId="1076"/>
        <pc:sldMkLst>
          <pc:docMk/>
          <pc:sldMk cId="192072529" sldId="279"/>
        </pc:sldMkLst>
        <pc:picChg chg="mod">
          <ac:chgData name="Thomas, Olivia (Curriculum Support)" userId="ceef963b-ae14-48d8-af29-0c6e793d9ccf" providerId="ADAL" clId="{B4657079-061A-46C2-8580-07CB5460F156}" dt="2022-02-03T03:25:01.909" v="23" actId="1076"/>
          <ac:picMkLst>
            <pc:docMk/>
            <pc:sldMk cId="192072529" sldId="279"/>
            <ac:picMk id="9" creationId="{E9FFC1BE-2AD0-45DC-B9FB-811AA4DF6ED5}"/>
          </ac:picMkLst>
        </pc:picChg>
      </pc:sldChg>
      <pc:sldChg chg="modTransition">
        <pc:chgData name="Thomas, Olivia (Curriculum Support)" userId="ceef963b-ae14-48d8-af29-0c6e793d9ccf" providerId="ADAL" clId="{B4657079-061A-46C2-8580-07CB5460F156}" dt="2022-02-03T03:44:17.317" v="41"/>
        <pc:sldMkLst>
          <pc:docMk/>
          <pc:sldMk cId="2267462658" sldId="283"/>
        </pc:sldMkLst>
      </pc:sldChg>
      <pc:sldChg chg="modSp mod modTransition modAnim">
        <pc:chgData name="Thomas, Olivia (Curriculum Support)" userId="ceef963b-ae14-48d8-af29-0c6e793d9ccf" providerId="ADAL" clId="{B4657079-061A-46C2-8580-07CB5460F156}" dt="2022-02-03T03:43:19.335" v="29"/>
        <pc:sldMkLst>
          <pc:docMk/>
          <pc:sldMk cId="3071252830" sldId="309"/>
        </pc:sldMkLst>
        <pc:spChg chg="mod">
          <ac:chgData name="Thomas, Olivia (Curriculum Support)" userId="ceef963b-ae14-48d8-af29-0c6e793d9ccf" providerId="ADAL" clId="{B4657079-061A-46C2-8580-07CB5460F156}" dt="2022-02-03T03:20:31.261" v="9" actId="20577"/>
          <ac:spMkLst>
            <pc:docMk/>
            <pc:sldMk cId="3071252830" sldId="309"/>
            <ac:spMk id="3" creationId="{B9A72951-2ACF-4398-A43E-AB03420C26F3}"/>
          </ac:spMkLst>
        </pc:spChg>
        <pc:picChg chg="mod">
          <ac:chgData name="Thomas, Olivia (Curriculum Support)" userId="ceef963b-ae14-48d8-af29-0c6e793d9ccf" providerId="ADAL" clId="{B4657079-061A-46C2-8580-07CB5460F156}" dt="2022-02-03T03:20:40.401" v="10" actId="1076"/>
          <ac:picMkLst>
            <pc:docMk/>
            <pc:sldMk cId="3071252830" sldId="309"/>
            <ac:picMk id="2" creationId="{B25CA8D5-6526-460A-A348-66C52C3CE5B2}"/>
          </ac:picMkLst>
        </pc:picChg>
      </pc:sldChg>
      <pc:sldChg chg="modSp mod modTransition">
        <pc:chgData name="Thomas, Olivia (Curriculum Support)" userId="ceef963b-ae14-48d8-af29-0c6e793d9ccf" providerId="ADAL" clId="{B4657079-061A-46C2-8580-07CB5460F156}" dt="2022-02-03T03:43:41.904" v="33"/>
        <pc:sldMkLst>
          <pc:docMk/>
          <pc:sldMk cId="3250798672" sldId="312"/>
        </pc:sldMkLst>
        <pc:spChg chg="mod">
          <ac:chgData name="Thomas, Olivia (Curriculum Support)" userId="ceef963b-ae14-48d8-af29-0c6e793d9ccf" providerId="ADAL" clId="{B4657079-061A-46C2-8580-07CB5460F156}" dt="2022-02-03T03:41:59.233" v="27" actId="20577"/>
          <ac:spMkLst>
            <pc:docMk/>
            <pc:sldMk cId="3250798672" sldId="312"/>
            <ac:spMk id="3" creationId="{8D99C1DC-0DDD-44E8-8991-83B92DF21683}"/>
          </ac:spMkLst>
        </pc:spChg>
        <pc:picChg chg="mod">
          <ac:chgData name="Thomas, Olivia (Curriculum Support)" userId="ceef963b-ae14-48d8-af29-0c6e793d9ccf" providerId="ADAL" clId="{B4657079-061A-46C2-8580-07CB5460F156}" dt="2022-02-03T03:23:07.376" v="16" actId="1076"/>
          <ac:picMkLst>
            <pc:docMk/>
            <pc:sldMk cId="3250798672" sldId="312"/>
            <ac:picMk id="4" creationId="{95BBFEB3-1B5E-4CCA-AEB9-917658C7AAED}"/>
          </ac:picMkLst>
        </pc:picChg>
      </pc:sldChg>
      <pc:sldChg chg="modSp mod modTransition">
        <pc:chgData name="Thomas, Olivia (Curriculum Support)" userId="ceef963b-ae14-48d8-af29-0c6e793d9ccf" providerId="ADAL" clId="{B4657079-061A-46C2-8580-07CB5460F156}" dt="2022-02-03T03:43:52.267" v="35"/>
        <pc:sldMkLst>
          <pc:docMk/>
          <pc:sldMk cId="400060715" sldId="313"/>
        </pc:sldMkLst>
        <pc:picChg chg="mod">
          <ac:chgData name="Thomas, Olivia (Curriculum Support)" userId="ceef963b-ae14-48d8-af29-0c6e793d9ccf" providerId="ADAL" clId="{B4657079-061A-46C2-8580-07CB5460F156}" dt="2022-02-03T03:23:26.850" v="18" actId="1076"/>
          <ac:picMkLst>
            <pc:docMk/>
            <pc:sldMk cId="400060715" sldId="313"/>
            <ac:picMk id="4" creationId="{DE5D3ACD-BAB9-4AAA-8C0B-7E8DD7BB9E3A}"/>
          </ac:picMkLst>
        </pc:picChg>
      </pc:sldChg>
      <pc:sldChg chg="modSp mod modTransition">
        <pc:chgData name="Thomas, Olivia (Curriculum Support)" userId="ceef963b-ae14-48d8-af29-0c6e793d9ccf" providerId="ADAL" clId="{B4657079-061A-46C2-8580-07CB5460F156}" dt="2022-02-03T03:43:45.651" v="34"/>
        <pc:sldMkLst>
          <pc:docMk/>
          <pc:sldMk cId="4146994449" sldId="315"/>
        </pc:sldMkLst>
        <pc:picChg chg="mod">
          <ac:chgData name="Thomas, Olivia (Curriculum Support)" userId="ceef963b-ae14-48d8-af29-0c6e793d9ccf" providerId="ADAL" clId="{B4657079-061A-46C2-8580-07CB5460F156}" dt="2022-02-03T03:23:14.521" v="17" actId="1076"/>
          <ac:picMkLst>
            <pc:docMk/>
            <pc:sldMk cId="4146994449" sldId="315"/>
            <ac:picMk id="7" creationId="{5DBB594C-9ECE-4591-896B-B499AED17C8F}"/>
          </ac:picMkLst>
        </pc:picChg>
      </pc:sldChg>
      <pc:sldChg chg="modTransition">
        <pc:chgData name="Thomas, Olivia (Curriculum Support)" userId="ceef963b-ae14-48d8-af29-0c6e793d9ccf" providerId="ADAL" clId="{B4657079-061A-46C2-8580-07CB5460F156}" dt="2022-02-03T03:43:12.389" v="28"/>
        <pc:sldMkLst>
          <pc:docMk/>
          <pc:sldMk cId="3855511074" sldId="316"/>
        </pc:sldMkLst>
      </pc:sldChg>
      <pc:sldChg chg="modSp mod modTransition">
        <pc:chgData name="Thomas, Olivia (Curriculum Support)" userId="ceef963b-ae14-48d8-af29-0c6e793d9ccf" providerId="ADAL" clId="{B4657079-061A-46C2-8580-07CB5460F156}" dt="2022-02-03T03:43:57.435" v="36"/>
        <pc:sldMkLst>
          <pc:docMk/>
          <pc:sldMk cId="595836089" sldId="317"/>
        </pc:sldMkLst>
        <pc:spChg chg="mod">
          <ac:chgData name="Thomas, Olivia (Curriculum Support)" userId="ceef963b-ae14-48d8-af29-0c6e793d9ccf" providerId="ADAL" clId="{B4657079-061A-46C2-8580-07CB5460F156}" dt="2022-02-02T01:38:05.941" v="0" actId="5793"/>
          <ac:spMkLst>
            <pc:docMk/>
            <pc:sldMk cId="595836089" sldId="317"/>
            <ac:spMk id="3" creationId="{FBFBFE4A-8ED7-4407-A6BE-0454BA0A92E6}"/>
          </ac:spMkLst>
        </pc:spChg>
        <pc:picChg chg="mod">
          <ac:chgData name="Thomas, Olivia (Curriculum Support)" userId="ceef963b-ae14-48d8-af29-0c6e793d9ccf" providerId="ADAL" clId="{B4657079-061A-46C2-8580-07CB5460F156}" dt="2022-02-03T03:23:36.840" v="20" actId="1076"/>
          <ac:picMkLst>
            <pc:docMk/>
            <pc:sldMk cId="595836089" sldId="317"/>
            <ac:picMk id="4" creationId="{933CC6A2-4F04-41F5-B752-AF0B1C533720}"/>
          </ac:picMkLst>
        </pc:picChg>
      </pc:sldChg>
      <pc:sldChg chg="modSp mod modTransition">
        <pc:chgData name="Thomas, Olivia (Curriculum Support)" userId="ceef963b-ae14-48d8-af29-0c6e793d9ccf" providerId="ADAL" clId="{B4657079-061A-46C2-8580-07CB5460F156}" dt="2022-02-03T03:44:00.484" v="37"/>
        <pc:sldMkLst>
          <pc:docMk/>
          <pc:sldMk cId="3705582960" sldId="318"/>
        </pc:sldMkLst>
        <pc:spChg chg="mod">
          <ac:chgData name="Thomas, Olivia (Curriculum Support)" userId="ceef963b-ae14-48d8-af29-0c6e793d9ccf" providerId="ADAL" clId="{B4657079-061A-46C2-8580-07CB5460F156}" dt="2022-02-03T03:23:49.241" v="22" actId="20577"/>
          <ac:spMkLst>
            <pc:docMk/>
            <pc:sldMk cId="3705582960" sldId="318"/>
            <ac:spMk id="3" creationId="{FBFBFE4A-8ED7-4407-A6BE-0454BA0A92E6}"/>
          </ac:spMkLst>
        </pc:spChg>
      </pc:sldChg>
      <pc:sldChg chg="modTransition">
        <pc:chgData name="Thomas, Olivia (Curriculum Support)" userId="ceef963b-ae14-48d8-af29-0c6e793d9ccf" providerId="ADAL" clId="{B4657079-061A-46C2-8580-07CB5460F156}" dt="2022-02-03T03:44:10.927" v="40"/>
        <pc:sldMkLst>
          <pc:docMk/>
          <pc:sldMk cId="2671094942" sldId="324"/>
        </pc:sldMkLst>
      </pc:sldChg>
      <pc:sldChg chg="modSp mod modTransition">
        <pc:chgData name="Thomas, Olivia (Curriculum Support)" userId="ceef963b-ae14-48d8-af29-0c6e793d9ccf" providerId="ADAL" clId="{B4657079-061A-46C2-8580-07CB5460F156}" dt="2022-02-03T03:44:04.399" v="38"/>
        <pc:sldMkLst>
          <pc:docMk/>
          <pc:sldMk cId="2927931245" sldId="327"/>
        </pc:sldMkLst>
        <pc:spChg chg="mod">
          <ac:chgData name="Thomas, Olivia (Curriculum Support)" userId="ceef963b-ae14-48d8-af29-0c6e793d9ccf" providerId="ADAL" clId="{B4657079-061A-46C2-8580-07CB5460F156}" dt="2022-02-03T03:40:00.788" v="26" actId="20577"/>
          <ac:spMkLst>
            <pc:docMk/>
            <pc:sldMk cId="2927931245" sldId="327"/>
            <ac:spMk id="5" creationId="{C302F0F2-81A6-41B7-B25D-B0582591B2E8}"/>
          </ac:spMkLst>
        </pc:spChg>
      </pc:sldChg>
      <pc:sldChg chg="modTransition">
        <pc:chgData name="Thomas, Olivia (Curriculum Support)" userId="ceef963b-ae14-48d8-af29-0c6e793d9ccf" providerId="ADAL" clId="{B4657079-061A-46C2-8580-07CB5460F156}" dt="2022-02-03T03:19:51.446" v="3"/>
        <pc:sldMkLst>
          <pc:docMk/>
          <pc:sldMk cId="121376927" sldId="328"/>
        </pc:sldMkLst>
      </pc:sldChg>
      <pc:sldChg chg="modSp mod modTransition">
        <pc:chgData name="Thomas, Olivia (Curriculum Support)" userId="ceef963b-ae14-48d8-af29-0c6e793d9ccf" providerId="ADAL" clId="{B4657079-061A-46C2-8580-07CB5460F156}" dt="2022-02-03T03:44:07.359" v="39"/>
        <pc:sldMkLst>
          <pc:docMk/>
          <pc:sldMk cId="2402002533" sldId="329"/>
        </pc:sldMkLst>
        <pc:picChg chg="mod">
          <ac:chgData name="Thomas, Olivia (Curriculum Support)" userId="ceef963b-ae14-48d8-af29-0c6e793d9ccf" providerId="ADAL" clId="{B4657079-061A-46C2-8580-07CB5460F156}" dt="2022-02-03T03:39:38.014" v="25" actId="1076"/>
          <ac:picMkLst>
            <pc:docMk/>
            <pc:sldMk cId="2402002533" sldId="329"/>
            <ac:picMk id="6" creationId="{F91571BB-F41C-4C70-8004-7359BE9B6A83}"/>
          </ac:picMkLst>
        </pc:picChg>
      </pc:sldChg>
    </pc:docChg>
  </pc:docChgLst>
  <pc:docChgLst>
    <pc:chgData name="Book, Renee (Curriculum Support)" userId="S::renee.book169@schools.sa.edu.au::aaadc5d5-0eac-48a9-95da-d152d3b9490d" providerId="AD" clId="Web-{63AB5386-DA14-4A6D-8E44-A43CC59E5B10}"/>
    <pc:docChg chg="delSld">
      <pc:chgData name="Book, Renee (Curriculum Support)" userId="S::renee.book169@schools.sa.edu.au::aaadc5d5-0eac-48a9-95da-d152d3b9490d" providerId="AD" clId="Web-{63AB5386-DA14-4A6D-8E44-A43CC59E5B10}" dt="2022-02-01T03:55:45.350" v="1"/>
      <pc:docMkLst>
        <pc:docMk/>
      </pc:docMkLst>
      <pc:sldChg chg="del">
        <pc:chgData name="Book, Renee (Curriculum Support)" userId="S::renee.book169@schools.sa.edu.au::aaadc5d5-0eac-48a9-95da-d152d3b9490d" providerId="AD" clId="Web-{63AB5386-DA14-4A6D-8E44-A43CC59E5B10}" dt="2022-02-01T03:55:42.787" v="0"/>
        <pc:sldMkLst>
          <pc:docMk/>
          <pc:sldMk cId="1409618988" sldId="323"/>
        </pc:sldMkLst>
      </pc:sldChg>
      <pc:sldChg chg="del">
        <pc:chgData name="Book, Renee (Curriculum Support)" userId="S::renee.book169@schools.sa.edu.au::aaadc5d5-0eac-48a9-95da-d152d3b9490d" providerId="AD" clId="Web-{63AB5386-DA14-4A6D-8E44-A43CC59E5B10}" dt="2022-02-01T03:55:45.350" v="1"/>
        <pc:sldMkLst>
          <pc:docMk/>
          <pc:sldMk cId="2505976312" sldId="326"/>
        </pc:sldMkLst>
      </pc:sldChg>
    </pc:docChg>
  </pc:docChgLst>
  <pc:docChgLst>
    <pc:chgData name="Book, Renee (Curriculum Support)" userId="S::renee.book169@schools.sa.edu.au::aaadc5d5-0eac-48a9-95da-d152d3b9490d" providerId="AD" clId="Web-{9E77E308-221D-49DD-BC6B-9A65C425FF6A}"/>
    <pc:docChg chg="modSld">
      <pc:chgData name="Book, Renee (Curriculum Support)" userId="S::renee.book169@schools.sa.edu.au::aaadc5d5-0eac-48a9-95da-d152d3b9490d" providerId="AD" clId="Web-{9E77E308-221D-49DD-BC6B-9A65C425FF6A}" dt="2022-01-31T21:39:52.184" v="6" actId="20577"/>
      <pc:docMkLst>
        <pc:docMk/>
      </pc:docMkLst>
      <pc:sldChg chg="modSp">
        <pc:chgData name="Book, Renee (Curriculum Support)" userId="S::renee.book169@schools.sa.edu.au::aaadc5d5-0eac-48a9-95da-d152d3b9490d" providerId="AD" clId="Web-{9E77E308-221D-49DD-BC6B-9A65C425FF6A}" dt="2022-01-31T21:39:52.184" v="6" actId="20577"/>
        <pc:sldMkLst>
          <pc:docMk/>
          <pc:sldMk cId="4188379673" sldId="319"/>
        </pc:sldMkLst>
        <pc:spChg chg="mod">
          <ac:chgData name="Book, Renee (Curriculum Support)" userId="S::renee.book169@schools.sa.edu.au::aaadc5d5-0eac-48a9-95da-d152d3b9490d" providerId="AD" clId="Web-{9E77E308-221D-49DD-BC6B-9A65C425FF6A}" dt="2022-01-31T21:39:52.184" v="6" actId="20577"/>
          <ac:spMkLst>
            <pc:docMk/>
            <pc:sldMk cId="4188379673" sldId="319"/>
            <ac:spMk id="3" creationId="{0FA63AB7-C5D2-4137-BCEC-45E1A54FD1B6}"/>
          </ac:spMkLst>
        </pc:spChg>
      </pc:sldChg>
    </pc:docChg>
  </pc:docChgLst>
  <pc:docChgLst>
    <pc:chgData name="White, Bev (Curriculum Policy and Standards)" userId="4228438c-bb69-42f5-9d9f-354cafb06b1e" providerId="ADAL" clId="{F00D7650-E99D-4534-B9FB-6C00B44B08EE}"/>
    <pc:docChg chg="modSld">
      <pc:chgData name="White, Bev (Curriculum Policy and Standards)" userId="4228438c-bb69-42f5-9d9f-354cafb06b1e" providerId="ADAL" clId="{F00D7650-E99D-4534-B9FB-6C00B44B08EE}" dt="2022-02-10T00:47:13.626" v="14" actId="20577"/>
      <pc:docMkLst>
        <pc:docMk/>
      </pc:docMkLst>
      <pc:sldChg chg="modSp mod">
        <pc:chgData name="White, Bev (Curriculum Policy and Standards)" userId="4228438c-bb69-42f5-9d9f-354cafb06b1e" providerId="ADAL" clId="{F00D7650-E99D-4534-B9FB-6C00B44B08EE}" dt="2022-02-10T00:47:13.626" v="14" actId="20577"/>
        <pc:sldMkLst>
          <pc:docMk/>
          <pc:sldMk cId="3641841233" sldId="268"/>
        </pc:sldMkLst>
        <pc:spChg chg="mod">
          <ac:chgData name="White, Bev (Curriculum Policy and Standards)" userId="4228438c-bb69-42f5-9d9f-354cafb06b1e" providerId="ADAL" clId="{F00D7650-E99D-4534-B9FB-6C00B44B08EE}" dt="2022-02-10T00:47:13.626" v="14" actId="20577"/>
          <ac:spMkLst>
            <pc:docMk/>
            <pc:sldMk cId="3641841233" sldId="268"/>
            <ac:spMk id="3" creationId="{4CD1DB66-0417-403D-8A90-5058DCCE5EB7}"/>
          </ac:spMkLst>
        </pc:spChg>
        <pc:spChg chg="mod">
          <ac:chgData name="White, Bev (Curriculum Policy and Standards)" userId="4228438c-bb69-42f5-9d9f-354cafb06b1e" providerId="ADAL" clId="{F00D7650-E99D-4534-B9FB-6C00B44B08EE}" dt="2022-02-10T00:47:09.687" v="12" actId="20577"/>
          <ac:spMkLst>
            <pc:docMk/>
            <pc:sldMk cId="3641841233" sldId="268"/>
            <ac:spMk id="4" creationId="{D0697118-CD2B-4676-8ECA-E66DE8A5AE4A}"/>
          </ac:spMkLst>
        </pc:spChg>
      </pc:sldChg>
      <pc:sldChg chg="modSp mod">
        <pc:chgData name="White, Bev (Curriculum Policy and Standards)" userId="4228438c-bb69-42f5-9d9f-354cafb06b1e" providerId="ADAL" clId="{F00D7650-E99D-4534-B9FB-6C00B44B08EE}" dt="2022-02-10T00:45:29.132" v="10" actId="6549"/>
        <pc:sldMkLst>
          <pc:docMk/>
          <pc:sldMk cId="121376927" sldId="328"/>
        </pc:sldMkLst>
        <pc:spChg chg="mod">
          <ac:chgData name="White, Bev (Curriculum Policy and Standards)" userId="4228438c-bb69-42f5-9d9f-354cafb06b1e" providerId="ADAL" clId="{F00D7650-E99D-4534-B9FB-6C00B44B08EE}" dt="2022-02-10T00:45:29.132" v="10" actId="6549"/>
          <ac:spMkLst>
            <pc:docMk/>
            <pc:sldMk cId="121376927" sldId="328"/>
            <ac:spMk id="2" creationId="{D04B11CB-A4AA-4BB3-AE5A-874E462C0F69}"/>
          </ac:spMkLst>
        </pc:spChg>
      </pc:sldChg>
    </pc:docChg>
  </pc:docChgLst>
  <pc:docChgLst>
    <pc:chgData name="Rosemary" userId="8347c0b4-f3c8-4dd3-bab3-6cfb87c4f4f9" providerId="ADAL" clId="{39E9A08D-2C25-46A7-BD5F-CBA4E473C0A8}"/>
    <pc:docChg chg="custSel modSld">
      <pc:chgData name="Rosemary" userId="8347c0b4-f3c8-4dd3-bab3-6cfb87c4f4f9" providerId="ADAL" clId="{39E9A08D-2C25-46A7-BD5F-CBA4E473C0A8}" dt="2022-02-22T00:36:56.633" v="10" actId="478"/>
      <pc:docMkLst>
        <pc:docMk/>
      </pc:docMkLst>
      <pc:sldChg chg="addSp delSp modSp mod modClrScheme modCm chgLayout">
        <pc:chgData name="Rosemary" userId="8347c0b4-f3c8-4dd3-bab3-6cfb87c4f4f9" providerId="ADAL" clId="{39E9A08D-2C25-46A7-BD5F-CBA4E473C0A8}" dt="2022-02-22T00:36:56.633" v="10" actId="478"/>
        <pc:sldMkLst>
          <pc:docMk/>
          <pc:sldMk cId="3071252830" sldId="309"/>
        </pc:sldMkLst>
        <pc:spChg chg="mod ord">
          <ac:chgData name="Rosemary" userId="8347c0b4-f3c8-4dd3-bab3-6cfb87c4f4f9" providerId="ADAL" clId="{39E9A08D-2C25-46A7-BD5F-CBA4E473C0A8}" dt="2022-02-22T00:36:50.648" v="9" actId="700"/>
          <ac:spMkLst>
            <pc:docMk/>
            <pc:sldMk cId="3071252830" sldId="309"/>
            <ac:spMk id="3" creationId="{B9A72951-2ACF-4398-A43E-AB03420C26F3}"/>
          </ac:spMkLst>
        </pc:spChg>
        <pc:spChg chg="mod ord">
          <ac:chgData name="Rosemary" userId="8347c0b4-f3c8-4dd3-bab3-6cfb87c4f4f9" providerId="ADAL" clId="{39E9A08D-2C25-46A7-BD5F-CBA4E473C0A8}" dt="2022-02-22T00:36:50.648" v="9" actId="700"/>
          <ac:spMkLst>
            <pc:docMk/>
            <pc:sldMk cId="3071252830" sldId="309"/>
            <ac:spMk id="4" creationId="{38953A9F-C85E-4835-B964-2B1356771E1D}"/>
          </ac:spMkLst>
        </pc:spChg>
        <pc:spChg chg="add del mod ord">
          <ac:chgData name="Rosemary" userId="8347c0b4-f3c8-4dd3-bab3-6cfb87c4f4f9" providerId="ADAL" clId="{39E9A08D-2C25-46A7-BD5F-CBA4E473C0A8}" dt="2022-02-22T00:36:56.633" v="10" actId="478"/>
          <ac:spMkLst>
            <pc:docMk/>
            <pc:sldMk cId="3071252830" sldId="309"/>
            <ac:spMk id="5" creationId="{7B65B99E-85F6-4A93-86ED-4280FEE9CA30}"/>
          </ac:spMkLst>
        </pc:spChg>
      </pc:sldChg>
    </pc:docChg>
  </pc:docChgLst>
  <pc:docChgLst>
    <pc:chgData name="Book, Renee (Curriculum Support)" userId="aaadc5d5-0eac-48a9-95da-d152d3b9490d" providerId="ADAL" clId="{4D311469-493B-4D9E-9A2E-2C3173375396}"/>
    <pc:docChg chg="undo custSel addSld delSld modSld sldOrd">
      <pc:chgData name="Book, Renee (Curriculum Support)" userId="aaadc5d5-0eac-48a9-95da-d152d3b9490d" providerId="ADAL" clId="{4D311469-493B-4D9E-9A2E-2C3173375396}" dt="2022-02-03T02:18:34.989" v="8235" actId="1076"/>
      <pc:docMkLst>
        <pc:docMk/>
      </pc:docMkLst>
      <pc:sldChg chg="addSp delSp modSp mod delAnim">
        <pc:chgData name="Book, Renee (Curriculum Support)" userId="aaadc5d5-0eac-48a9-95da-d152d3b9490d" providerId="ADAL" clId="{4D311469-493B-4D9E-9A2E-2C3173375396}" dt="2022-02-01T23:14:58.583" v="6487" actId="1076"/>
        <pc:sldMkLst>
          <pc:docMk/>
          <pc:sldMk cId="3641841233" sldId="268"/>
        </pc:sldMkLst>
        <pc:spChg chg="mod">
          <ac:chgData name="Book, Renee (Curriculum Support)" userId="aaadc5d5-0eac-48a9-95da-d152d3b9490d" providerId="ADAL" clId="{4D311469-493B-4D9E-9A2E-2C3173375396}" dt="2022-01-28T05:22:59.476" v="5" actId="20577"/>
          <ac:spMkLst>
            <pc:docMk/>
            <pc:sldMk cId="3641841233" sldId="268"/>
            <ac:spMk id="2" creationId="{E16E19A7-28C1-4456-AA1B-10100DF6CF0C}"/>
          </ac:spMkLst>
        </pc:spChg>
        <pc:spChg chg="mod">
          <ac:chgData name="Book, Renee (Curriculum Support)" userId="aaadc5d5-0eac-48a9-95da-d152d3b9490d" providerId="ADAL" clId="{4D311469-493B-4D9E-9A2E-2C3173375396}" dt="2022-01-28T05:23:16.246" v="52" actId="20577"/>
          <ac:spMkLst>
            <pc:docMk/>
            <pc:sldMk cId="3641841233" sldId="268"/>
            <ac:spMk id="3" creationId="{4CD1DB66-0417-403D-8A90-5058DCCE5EB7}"/>
          </ac:spMkLst>
        </pc:spChg>
        <pc:spChg chg="mod">
          <ac:chgData name="Book, Renee (Curriculum Support)" userId="aaadc5d5-0eac-48a9-95da-d152d3b9490d" providerId="ADAL" clId="{4D311469-493B-4D9E-9A2E-2C3173375396}" dt="2022-02-01T22:55:26.367" v="6333" actId="20577"/>
          <ac:spMkLst>
            <pc:docMk/>
            <pc:sldMk cId="3641841233" sldId="268"/>
            <ac:spMk id="4" creationId="{D0697118-CD2B-4676-8ECA-E66DE8A5AE4A}"/>
          </ac:spMkLst>
        </pc:spChg>
        <pc:picChg chg="del mod">
          <ac:chgData name="Book, Renee (Curriculum Support)" userId="aaadc5d5-0eac-48a9-95da-d152d3b9490d" providerId="ADAL" clId="{4D311469-493B-4D9E-9A2E-2C3173375396}" dt="2022-02-01T23:13:55.877" v="6486" actId="21"/>
          <ac:picMkLst>
            <pc:docMk/>
            <pc:sldMk cId="3641841233" sldId="268"/>
            <ac:picMk id="5" creationId="{925F1B97-6693-421F-BC79-9A568FCB3E74}"/>
          </ac:picMkLst>
        </pc:picChg>
        <pc:picChg chg="add del mod">
          <ac:chgData name="Book, Renee (Curriculum Support)" userId="aaadc5d5-0eac-48a9-95da-d152d3b9490d" providerId="ADAL" clId="{4D311469-493B-4D9E-9A2E-2C3173375396}" dt="2022-02-01T03:57:06.627" v="5789" actId="21"/>
          <ac:picMkLst>
            <pc:docMk/>
            <pc:sldMk cId="3641841233" sldId="268"/>
            <ac:picMk id="6" creationId="{5A22B8F4-7FB4-434D-BD19-F944D326B66A}"/>
          </ac:picMkLst>
        </pc:picChg>
        <pc:picChg chg="mod">
          <ac:chgData name="Book, Renee (Curriculum Support)" userId="aaadc5d5-0eac-48a9-95da-d152d3b9490d" providerId="ADAL" clId="{4D311469-493B-4D9E-9A2E-2C3173375396}" dt="2022-02-01T23:14:58.583" v="6487" actId="1076"/>
          <ac:picMkLst>
            <pc:docMk/>
            <pc:sldMk cId="3641841233" sldId="268"/>
            <ac:picMk id="6" creationId="{A9ECAB5B-16BD-4F6D-9CAC-D20B8C92B1AE}"/>
          </ac:picMkLst>
        </pc:picChg>
      </pc:sldChg>
      <pc:sldChg chg="modSp mod">
        <pc:chgData name="Book, Renee (Curriculum Support)" userId="aaadc5d5-0eac-48a9-95da-d152d3b9490d" providerId="ADAL" clId="{4D311469-493B-4D9E-9A2E-2C3173375396}" dt="2022-02-01T23:34:43.465" v="6495" actId="1076"/>
        <pc:sldMkLst>
          <pc:docMk/>
          <pc:sldMk cId="1379353518" sldId="269"/>
        </pc:sldMkLst>
        <pc:spChg chg="mod">
          <ac:chgData name="Book, Renee (Curriculum Support)" userId="aaadc5d5-0eac-48a9-95da-d152d3b9490d" providerId="ADAL" clId="{4D311469-493B-4D9E-9A2E-2C3173375396}" dt="2022-01-31T00:32:00.228" v="73" actId="5793"/>
          <ac:spMkLst>
            <pc:docMk/>
            <pc:sldMk cId="1379353518" sldId="269"/>
            <ac:spMk id="2" creationId="{D04B11CB-A4AA-4BB3-AE5A-874E462C0F69}"/>
          </ac:spMkLst>
        </pc:spChg>
        <pc:spChg chg="mod">
          <ac:chgData name="Book, Renee (Curriculum Support)" userId="aaadc5d5-0eac-48a9-95da-d152d3b9490d" providerId="ADAL" clId="{4D311469-493B-4D9E-9A2E-2C3173375396}" dt="2022-01-31T00:47:31.936" v="342" actId="2711"/>
          <ac:spMkLst>
            <pc:docMk/>
            <pc:sldMk cId="1379353518" sldId="269"/>
            <ac:spMk id="3" creationId="{AB9BDBB3-B0CB-4293-95C9-DF9D3FA6EE67}"/>
          </ac:spMkLst>
        </pc:spChg>
        <pc:picChg chg="mod">
          <ac:chgData name="Book, Renee (Curriculum Support)" userId="aaadc5d5-0eac-48a9-95da-d152d3b9490d" providerId="ADAL" clId="{4D311469-493B-4D9E-9A2E-2C3173375396}" dt="2022-02-01T23:34:43.465" v="6495" actId="1076"/>
          <ac:picMkLst>
            <pc:docMk/>
            <pc:sldMk cId="1379353518" sldId="269"/>
            <ac:picMk id="4" creationId="{B2227461-7AC6-4BDB-B15A-CE1324729D81}"/>
          </ac:picMkLst>
        </pc:picChg>
      </pc:sldChg>
      <pc:sldChg chg="delSp modSp mod ord delAnim">
        <pc:chgData name="Book, Renee (Curriculum Support)" userId="aaadc5d5-0eac-48a9-95da-d152d3b9490d" providerId="ADAL" clId="{4D311469-493B-4D9E-9A2E-2C3173375396}" dt="2022-02-03T00:25:01.003" v="7074" actId="1076"/>
        <pc:sldMkLst>
          <pc:docMk/>
          <pc:sldMk cId="3445766138" sldId="270"/>
        </pc:sldMkLst>
        <pc:spChg chg="mod">
          <ac:chgData name="Book, Renee (Curriculum Support)" userId="aaadc5d5-0eac-48a9-95da-d152d3b9490d" providerId="ADAL" clId="{4D311469-493B-4D9E-9A2E-2C3173375396}" dt="2022-01-31T00:47:57.785" v="344" actId="1076"/>
          <ac:spMkLst>
            <pc:docMk/>
            <pc:sldMk cId="3445766138" sldId="270"/>
            <ac:spMk id="2" creationId="{A5EABB93-1410-4813-80B6-01243FE95EC2}"/>
          </ac:spMkLst>
        </pc:spChg>
        <pc:spChg chg="del mod">
          <ac:chgData name="Book, Renee (Curriculum Support)" userId="aaadc5d5-0eac-48a9-95da-d152d3b9490d" providerId="ADAL" clId="{4D311469-493B-4D9E-9A2E-2C3173375396}" dt="2022-01-31T00:39:17.684" v="127" actId="21"/>
          <ac:spMkLst>
            <pc:docMk/>
            <pc:sldMk cId="3445766138" sldId="270"/>
            <ac:spMk id="3" creationId="{3B51465D-CE83-4C25-82D1-FC9478E77337}"/>
          </ac:spMkLst>
        </pc:spChg>
        <pc:picChg chg="mod">
          <ac:chgData name="Book, Renee (Curriculum Support)" userId="aaadc5d5-0eac-48a9-95da-d152d3b9490d" providerId="ADAL" clId="{4D311469-493B-4D9E-9A2E-2C3173375396}" dt="2022-02-03T00:25:01.003" v="7074" actId="1076"/>
          <ac:picMkLst>
            <pc:docMk/>
            <pc:sldMk cId="3445766138" sldId="270"/>
            <ac:picMk id="5" creationId="{49C9D502-A72E-4A68-ACF7-7FED62577291}"/>
          </ac:picMkLst>
        </pc:picChg>
        <pc:picChg chg="del mod">
          <ac:chgData name="Book, Renee (Curriculum Support)" userId="aaadc5d5-0eac-48a9-95da-d152d3b9490d" providerId="ADAL" clId="{4D311469-493B-4D9E-9A2E-2C3173375396}" dt="2022-02-01T23:29:00.280" v="6493" actId="21"/>
          <ac:picMkLst>
            <pc:docMk/>
            <pc:sldMk cId="3445766138" sldId="270"/>
            <ac:picMk id="5" creationId="{76E9B027-107C-4A37-8B4D-16821476A637}"/>
          </ac:picMkLst>
        </pc:picChg>
        <pc:picChg chg="del mod">
          <ac:chgData name="Book, Renee (Curriculum Support)" userId="aaadc5d5-0eac-48a9-95da-d152d3b9490d" providerId="ADAL" clId="{4D311469-493B-4D9E-9A2E-2C3173375396}" dt="2022-02-03T00:03:11.567" v="7073" actId="21"/>
          <ac:picMkLst>
            <pc:docMk/>
            <pc:sldMk cId="3445766138" sldId="270"/>
            <ac:picMk id="6" creationId="{4CED7F63-B9F3-42B3-8C88-B1FB0F120C1B}"/>
          </ac:picMkLst>
        </pc:picChg>
      </pc:sldChg>
      <pc:sldChg chg="addSp delSp modSp del mod ord modAnim addCm modCm">
        <pc:chgData name="Book, Renee (Curriculum Support)" userId="aaadc5d5-0eac-48a9-95da-d152d3b9490d" providerId="ADAL" clId="{4D311469-493B-4D9E-9A2E-2C3173375396}" dt="2022-01-31T23:05:36.843" v="3385" actId="2696"/>
        <pc:sldMkLst>
          <pc:docMk/>
          <pc:sldMk cId="1447815874" sldId="271"/>
        </pc:sldMkLst>
        <pc:spChg chg="mod">
          <ac:chgData name="Book, Renee (Curriculum Support)" userId="aaadc5d5-0eac-48a9-95da-d152d3b9490d" providerId="ADAL" clId="{4D311469-493B-4D9E-9A2E-2C3173375396}" dt="2022-01-31T21:41:29.015" v="3334" actId="20577"/>
          <ac:spMkLst>
            <pc:docMk/>
            <pc:sldMk cId="1447815874" sldId="271"/>
            <ac:spMk id="2" creationId="{EBB6B7EA-02EE-43EA-848D-2AC27237B47C}"/>
          </ac:spMkLst>
        </pc:spChg>
        <pc:spChg chg="del">
          <ac:chgData name="Book, Renee (Curriculum Support)" userId="aaadc5d5-0eac-48a9-95da-d152d3b9490d" providerId="ADAL" clId="{4D311469-493B-4D9E-9A2E-2C3173375396}" dt="2022-01-31T02:23:22.672" v="624"/>
          <ac:spMkLst>
            <pc:docMk/>
            <pc:sldMk cId="1447815874" sldId="271"/>
            <ac:spMk id="3" creationId="{A5753208-2377-42D5-88F3-503531F38103}"/>
          </ac:spMkLst>
        </pc:spChg>
        <pc:picChg chg="add mod">
          <ac:chgData name="Book, Renee (Curriculum Support)" userId="aaadc5d5-0eac-48a9-95da-d152d3b9490d" providerId="ADAL" clId="{4D311469-493B-4D9E-9A2E-2C3173375396}" dt="2022-01-31T05:31:25.514" v="2145" actId="1076"/>
          <ac:picMkLst>
            <pc:docMk/>
            <pc:sldMk cId="1447815874" sldId="271"/>
            <ac:picMk id="4" creationId="{EDBF940B-38D1-45B3-AD5F-A6BB7C0BAF74}"/>
          </ac:picMkLst>
        </pc:picChg>
      </pc:sldChg>
      <pc:sldChg chg="addSp delSp modSp del mod ord">
        <pc:chgData name="Book, Renee (Curriculum Support)" userId="aaadc5d5-0eac-48a9-95da-d152d3b9490d" providerId="ADAL" clId="{4D311469-493B-4D9E-9A2E-2C3173375396}" dt="2022-01-31T00:46:08.008" v="336" actId="2696"/>
        <pc:sldMkLst>
          <pc:docMk/>
          <pc:sldMk cId="1111284817" sldId="272"/>
        </pc:sldMkLst>
        <pc:spChg chg="mod">
          <ac:chgData name="Book, Renee (Curriculum Support)" userId="aaadc5d5-0eac-48a9-95da-d152d3b9490d" providerId="ADAL" clId="{4D311469-493B-4D9E-9A2E-2C3173375396}" dt="2022-01-31T00:44:08.796" v="288" actId="20577"/>
          <ac:spMkLst>
            <pc:docMk/>
            <pc:sldMk cId="1111284817" sldId="272"/>
            <ac:spMk id="2" creationId="{21A4D22F-EE60-41C0-9B74-EF714B7EF561}"/>
          </ac:spMkLst>
        </pc:spChg>
        <pc:spChg chg="mod">
          <ac:chgData name="Book, Renee (Curriculum Support)" userId="aaadc5d5-0eac-48a9-95da-d152d3b9490d" providerId="ADAL" clId="{4D311469-493B-4D9E-9A2E-2C3173375396}" dt="2022-01-31T00:45:43.912" v="331" actId="27636"/>
          <ac:spMkLst>
            <pc:docMk/>
            <pc:sldMk cId="1111284817" sldId="272"/>
            <ac:spMk id="3" creationId="{59422AE6-78B6-4129-82FF-F0A68E41D9CF}"/>
          </ac:spMkLst>
        </pc:spChg>
        <pc:spChg chg="del">
          <ac:chgData name="Book, Renee (Curriculum Support)" userId="aaadc5d5-0eac-48a9-95da-d152d3b9490d" providerId="ADAL" clId="{4D311469-493B-4D9E-9A2E-2C3173375396}" dt="2022-01-31T00:45:03.004" v="296" actId="21"/>
          <ac:spMkLst>
            <pc:docMk/>
            <pc:sldMk cId="1111284817" sldId="272"/>
            <ac:spMk id="4" creationId="{50370663-336A-4A06-9659-F593D7CE70F7}"/>
          </ac:spMkLst>
        </pc:spChg>
        <pc:graphicFrameChg chg="add del mod">
          <ac:chgData name="Book, Renee (Curriculum Support)" userId="aaadc5d5-0eac-48a9-95da-d152d3b9490d" providerId="ADAL" clId="{4D311469-493B-4D9E-9A2E-2C3173375396}" dt="2022-01-31T00:45:57.825" v="334" actId="21"/>
          <ac:graphicFrameMkLst>
            <pc:docMk/>
            <pc:sldMk cId="1111284817" sldId="272"/>
            <ac:graphicFrameMk id="5" creationId="{686FE1CD-E23E-4999-9D27-DB09927191AA}"/>
          </ac:graphicFrameMkLst>
        </pc:graphicFrameChg>
      </pc:sldChg>
      <pc:sldChg chg="addSp delSp modSp del mod ord modAnim">
        <pc:chgData name="Book, Renee (Curriculum Support)" userId="aaadc5d5-0eac-48a9-95da-d152d3b9490d" providerId="ADAL" clId="{4D311469-493B-4D9E-9A2E-2C3173375396}" dt="2022-02-01T22:51:38.148" v="6282" actId="2696"/>
        <pc:sldMkLst>
          <pc:docMk/>
          <pc:sldMk cId="3277572930" sldId="273"/>
        </pc:sldMkLst>
        <pc:spChg chg="mod">
          <ac:chgData name="Book, Renee (Curriculum Support)" userId="aaadc5d5-0eac-48a9-95da-d152d3b9490d" providerId="ADAL" clId="{4D311469-493B-4D9E-9A2E-2C3173375396}" dt="2022-01-31T00:45:35.950" v="329" actId="20577"/>
          <ac:spMkLst>
            <pc:docMk/>
            <pc:sldMk cId="3277572930" sldId="273"/>
            <ac:spMk id="2" creationId="{D87EC12D-0A4D-4E12-8796-7951CAD7DDFE}"/>
          </ac:spMkLst>
        </pc:spChg>
        <pc:spChg chg="mod">
          <ac:chgData name="Book, Renee (Curriculum Support)" userId="aaadc5d5-0eac-48a9-95da-d152d3b9490d" providerId="ADAL" clId="{4D311469-493B-4D9E-9A2E-2C3173375396}" dt="2022-01-31T00:45:52.801" v="333" actId="14100"/>
          <ac:spMkLst>
            <pc:docMk/>
            <pc:sldMk cId="3277572930" sldId="273"/>
            <ac:spMk id="3" creationId="{A3698BB1-DD30-4EE5-910F-B001E7ED5739}"/>
          </ac:spMkLst>
        </pc:spChg>
        <pc:spChg chg="del">
          <ac:chgData name="Book, Renee (Curriculum Support)" userId="aaadc5d5-0eac-48a9-95da-d152d3b9490d" providerId="ADAL" clId="{4D311469-493B-4D9E-9A2E-2C3173375396}" dt="2022-01-31T00:46:27.148" v="339" actId="21"/>
          <ac:spMkLst>
            <pc:docMk/>
            <pc:sldMk cId="3277572930" sldId="273"/>
            <ac:spMk id="4" creationId="{C4297B06-3D2B-4358-B793-298F19DD5A6D}"/>
          </ac:spMkLst>
        </pc:spChg>
        <pc:graphicFrameChg chg="add mod">
          <ac:chgData name="Book, Renee (Curriculum Support)" userId="aaadc5d5-0eac-48a9-95da-d152d3b9490d" providerId="ADAL" clId="{4D311469-493B-4D9E-9A2E-2C3173375396}" dt="2022-01-31T00:46:02.083" v="335"/>
          <ac:graphicFrameMkLst>
            <pc:docMk/>
            <pc:sldMk cId="3277572930" sldId="273"/>
            <ac:graphicFrameMk id="5" creationId="{8B5ED800-EB39-4466-89BA-FE4C908CD4D3}"/>
          </ac:graphicFrameMkLst>
        </pc:graphicFrameChg>
        <pc:picChg chg="add mod">
          <ac:chgData name="Book, Renee (Curriculum Support)" userId="aaadc5d5-0eac-48a9-95da-d152d3b9490d" providerId="ADAL" clId="{4D311469-493B-4D9E-9A2E-2C3173375396}" dt="2022-01-31T00:46:47.669" v="341" actId="1076"/>
          <ac:picMkLst>
            <pc:docMk/>
            <pc:sldMk cId="3277572930" sldId="273"/>
            <ac:picMk id="6" creationId="{C48C0DAC-6D56-4BCF-A458-B84FB9ED49AA}"/>
          </ac:picMkLst>
        </pc:picChg>
      </pc:sldChg>
      <pc:sldChg chg="addSp delSp modSp mod ord addCm modCm">
        <pc:chgData name="Book, Renee (Curriculum Support)" userId="aaadc5d5-0eac-48a9-95da-d152d3b9490d" providerId="ADAL" clId="{4D311469-493B-4D9E-9A2E-2C3173375396}" dt="2022-02-01T23:38:34.121" v="6497" actId="1076"/>
        <pc:sldMkLst>
          <pc:docMk/>
          <pc:sldMk cId="1058400047" sldId="274"/>
        </pc:sldMkLst>
        <pc:spChg chg="mod">
          <ac:chgData name="Book, Renee (Curriculum Support)" userId="aaadc5d5-0eac-48a9-95da-d152d3b9490d" providerId="ADAL" clId="{4D311469-493B-4D9E-9A2E-2C3173375396}" dt="2022-01-31T04:40:52.078" v="901" actId="1076"/>
          <ac:spMkLst>
            <pc:docMk/>
            <pc:sldMk cId="1058400047" sldId="274"/>
            <ac:spMk id="2" creationId="{FDA970E3-AB20-43F2-9DAC-C269FAEFAEAB}"/>
          </ac:spMkLst>
        </pc:spChg>
        <pc:spChg chg="mod">
          <ac:chgData name="Book, Renee (Curriculum Support)" userId="aaadc5d5-0eac-48a9-95da-d152d3b9490d" providerId="ADAL" clId="{4D311469-493B-4D9E-9A2E-2C3173375396}" dt="2022-01-31T04:40:55.626" v="902" actId="1076"/>
          <ac:spMkLst>
            <pc:docMk/>
            <pc:sldMk cId="1058400047" sldId="274"/>
            <ac:spMk id="3" creationId="{8D99C1DC-0DDD-44E8-8991-83B92DF21683}"/>
          </ac:spMkLst>
        </pc:spChg>
        <pc:spChg chg="del">
          <ac:chgData name="Book, Renee (Curriculum Support)" userId="aaadc5d5-0eac-48a9-95da-d152d3b9490d" providerId="ADAL" clId="{4D311469-493B-4D9E-9A2E-2C3173375396}" dt="2022-01-31T00:51:51.095" v="392" actId="21"/>
          <ac:spMkLst>
            <pc:docMk/>
            <pc:sldMk cId="1058400047" sldId="274"/>
            <ac:spMk id="4" creationId="{B52BA561-5B04-4B38-BADF-D43293A38A02}"/>
          </ac:spMkLst>
        </pc:spChg>
        <pc:spChg chg="del">
          <ac:chgData name="Book, Renee (Curriculum Support)" userId="aaadc5d5-0eac-48a9-95da-d152d3b9490d" providerId="ADAL" clId="{4D311469-493B-4D9E-9A2E-2C3173375396}" dt="2022-01-31T00:51:53.745" v="393" actId="21"/>
          <ac:spMkLst>
            <pc:docMk/>
            <pc:sldMk cId="1058400047" sldId="274"/>
            <ac:spMk id="5" creationId="{FEDF1174-2AAE-4683-A97E-96245B1500B3}"/>
          </ac:spMkLst>
        </pc:spChg>
        <pc:picChg chg="mod">
          <ac:chgData name="Book, Renee (Curriculum Support)" userId="aaadc5d5-0eac-48a9-95da-d152d3b9490d" providerId="ADAL" clId="{4D311469-493B-4D9E-9A2E-2C3173375396}" dt="2022-02-01T23:38:34.121" v="6497" actId="1076"/>
          <ac:picMkLst>
            <pc:docMk/>
            <pc:sldMk cId="1058400047" sldId="274"/>
            <ac:picMk id="4" creationId="{200FDAEC-911A-4A74-97CF-29C96F4AFCCA}"/>
          </ac:picMkLst>
        </pc:picChg>
        <pc:picChg chg="add mod">
          <ac:chgData name="Book, Renee (Curriculum Support)" userId="aaadc5d5-0eac-48a9-95da-d152d3b9490d" providerId="ADAL" clId="{4D311469-493B-4D9E-9A2E-2C3173375396}" dt="2022-01-31T04:47:02.649" v="933" actId="1076"/>
          <ac:picMkLst>
            <pc:docMk/>
            <pc:sldMk cId="1058400047" sldId="274"/>
            <ac:picMk id="7" creationId="{8E0528F9-0024-40A4-AA76-E9816250BAF1}"/>
          </ac:picMkLst>
        </pc:picChg>
        <pc:picChg chg="add del mod">
          <ac:chgData name="Book, Renee (Curriculum Support)" userId="aaadc5d5-0eac-48a9-95da-d152d3b9490d" providerId="ADAL" clId="{4D311469-493B-4D9E-9A2E-2C3173375396}" dt="2022-01-31T04:36:14.053" v="872" actId="21"/>
          <ac:picMkLst>
            <pc:docMk/>
            <pc:sldMk cId="1058400047" sldId="274"/>
            <ac:picMk id="9" creationId="{5D3C9BD3-0375-41B7-908B-7E7C364BE62F}"/>
          </ac:picMkLst>
        </pc:picChg>
        <pc:picChg chg="add del mod">
          <ac:chgData name="Book, Renee (Curriculum Support)" userId="aaadc5d5-0eac-48a9-95da-d152d3b9490d" providerId="ADAL" clId="{4D311469-493B-4D9E-9A2E-2C3173375396}" dt="2022-01-31T04:46:48.082" v="931" actId="21"/>
          <ac:picMkLst>
            <pc:docMk/>
            <pc:sldMk cId="1058400047" sldId="274"/>
            <ac:picMk id="11" creationId="{AEF1019A-57C2-4FA0-B6A5-983DB4757771}"/>
          </ac:picMkLst>
        </pc:picChg>
        <pc:picChg chg="add mod">
          <ac:chgData name="Book, Renee (Curriculum Support)" userId="aaadc5d5-0eac-48a9-95da-d152d3b9490d" providerId="ADAL" clId="{4D311469-493B-4D9E-9A2E-2C3173375396}" dt="2022-01-31T04:46:54.323" v="932" actId="1076"/>
          <ac:picMkLst>
            <pc:docMk/>
            <pc:sldMk cId="1058400047" sldId="274"/>
            <ac:picMk id="12" creationId="{B100EB0F-834C-4E30-A514-7F6E6A9D4979}"/>
          </ac:picMkLst>
        </pc:picChg>
      </pc:sldChg>
      <pc:sldChg chg="addSp delSp modSp del mod ord">
        <pc:chgData name="Book, Renee (Curriculum Support)" userId="aaadc5d5-0eac-48a9-95da-d152d3b9490d" providerId="ADAL" clId="{4D311469-493B-4D9E-9A2E-2C3173375396}" dt="2022-02-01T03:33:47.471" v="5679" actId="2696"/>
        <pc:sldMkLst>
          <pc:docMk/>
          <pc:sldMk cId="2030106718" sldId="275"/>
        </pc:sldMkLst>
        <pc:spChg chg="del">
          <ac:chgData name="Book, Renee (Curriculum Support)" userId="aaadc5d5-0eac-48a9-95da-d152d3b9490d" providerId="ADAL" clId="{4D311469-493B-4D9E-9A2E-2C3173375396}" dt="2022-01-31T01:09:47.517" v="570" actId="22"/>
          <ac:spMkLst>
            <pc:docMk/>
            <pc:sldMk cId="2030106718" sldId="275"/>
            <ac:spMk id="3" creationId="{505A8B43-88B3-4544-AE88-CA3B75504A29}"/>
          </ac:spMkLst>
        </pc:spChg>
        <pc:spChg chg="add del mod">
          <ac:chgData name="Book, Renee (Curriculum Support)" userId="aaadc5d5-0eac-48a9-95da-d152d3b9490d" providerId="ADAL" clId="{4D311469-493B-4D9E-9A2E-2C3173375396}" dt="2022-01-31T01:11:10.397" v="578" actId="21"/>
          <ac:spMkLst>
            <pc:docMk/>
            <pc:sldMk cId="2030106718" sldId="275"/>
            <ac:spMk id="8" creationId="{FE892007-B38D-490F-9E2A-850D8E5FD31D}"/>
          </ac:spMkLst>
        </pc:spChg>
        <pc:picChg chg="add del mod ord modCrop">
          <ac:chgData name="Book, Renee (Curriculum Support)" userId="aaadc5d5-0eac-48a9-95da-d152d3b9490d" providerId="ADAL" clId="{4D311469-493B-4D9E-9A2E-2C3173375396}" dt="2022-01-31T01:09:58.489" v="573" actId="21"/>
          <ac:picMkLst>
            <pc:docMk/>
            <pc:sldMk cId="2030106718" sldId="275"/>
            <ac:picMk id="6" creationId="{1CE33857-0CA4-44CF-89B6-A50A68F4DE53}"/>
          </ac:picMkLst>
        </pc:picChg>
        <pc:picChg chg="add del mod">
          <ac:chgData name="Book, Renee (Curriculum Support)" userId="aaadc5d5-0eac-48a9-95da-d152d3b9490d" providerId="ADAL" clId="{4D311469-493B-4D9E-9A2E-2C3173375396}" dt="2022-02-01T03:01:49.494" v="4277" actId="21"/>
          <ac:picMkLst>
            <pc:docMk/>
            <pc:sldMk cId="2030106718" sldId="275"/>
            <ac:picMk id="10" creationId="{688F8893-8ECA-4799-B6F8-E9C24F706537}"/>
          </ac:picMkLst>
        </pc:picChg>
      </pc:sldChg>
      <pc:sldChg chg="del ord">
        <pc:chgData name="Book, Renee (Curriculum Support)" userId="aaadc5d5-0eac-48a9-95da-d152d3b9490d" providerId="ADAL" clId="{4D311469-493B-4D9E-9A2E-2C3173375396}" dt="2022-02-01T03:33:47.471" v="5679" actId="2696"/>
        <pc:sldMkLst>
          <pc:docMk/>
          <pc:sldMk cId="1661203306" sldId="276"/>
        </pc:sldMkLst>
      </pc:sldChg>
      <pc:sldChg chg="del">
        <pc:chgData name="Book, Renee (Curriculum Support)" userId="aaadc5d5-0eac-48a9-95da-d152d3b9490d" providerId="ADAL" clId="{4D311469-493B-4D9E-9A2E-2C3173375396}" dt="2022-02-01T03:33:47.471" v="5679" actId="2696"/>
        <pc:sldMkLst>
          <pc:docMk/>
          <pc:sldMk cId="3372526462" sldId="277"/>
        </pc:sldMkLst>
      </pc:sldChg>
      <pc:sldChg chg="del">
        <pc:chgData name="Book, Renee (Curriculum Support)" userId="aaadc5d5-0eac-48a9-95da-d152d3b9490d" providerId="ADAL" clId="{4D311469-493B-4D9E-9A2E-2C3173375396}" dt="2022-02-01T03:33:47.471" v="5679" actId="2696"/>
        <pc:sldMkLst>
          <pc:docMk/>
          <pc:sldMk cId="2764012691" sldId="278"/>
        </pc:sldMkLst>
      </pc:sldChg>
      <pc:sldChg chg="addSp delSp modSp mod ord delAnim modAnim">
        <pc:chgData name="Book, Renee (Curriculum Support)" userId="aaadc5d5-0eac-48a9-95da-d152d3b9490d" providerId="ADAL" clId="{4D311469-493B-4D9E-9A2E-2C3173375396}" dt="2022-02-02T00:03:09.425" v="6651" actId="21"/>
        <pc:sldMkLst>
          <pc:docMk/>
          <pc:sldMk cId="192072529" sldId="279"/>
        </pc:sldMkLst>
        <pc:spChg chg="mod">
          <ac:chgData name="Book, Renee (Curriculum Support)" userId="aaadc5d5-0eac-48a9-95da-d152d3b9490d" providerId="ADAL" clId="{4D311469-493B-4D9E-9A2E-2C3173375396}" dt="2022-02-02T00:00:58.986" v="6647" actId="255"/>
          <ac:spMkLst>
            <pc:docMk/>
            <pc:sldMk cId="192072529" sldId="279"/>
            <ac:spMk id="2" creationId="{865819DA-4B21-4169-86DB-E31194A9FE98}"/>
          </ac:spMkLst>
        </pc:spChg>
        <pc:spChg chg="del">
          <ac:chgData name="Book, Renee (Curriculum Support)" userId="aaadc5d5-0eac-48a9-95da-d152d3b9490d" providerId="ADAL" clId="{4D311469-493B-4D9E-9A2E-2C3173375396}" dt="2022-02-01T03:06:32.052" v="4282"/>
          <ac:spMkLst>
            <pc:docMk/>
            <pc:sldMk cId="192072529" sldId="279"/>
            <ac:spMk id="3" creationId="{8042F969-6986-4B7D-BA6F-D6CE5CBE8A8F}"/>
          </ac:spMkLst>
        </pc:spChg>
        <pc:spChg chg="del mod">
          <ac:chgData name="Book, Renee (Curriculum Support)" userId="aaadc5d5-0eac-48a9-95da-d152d3b9490d" providerId="ADAL" clId="{4D311469-493B-4D9E-9A2E-2C3173375396}" dt="2022-02-01T03:14:45.324" v="4582" actId="21"/>
          <ac:spMkLst>
            <pc:docMk/>
            <pc:sldMk cId="192072529" sldId="279"/>
            <ac:spMk id="4" creationId="{3883CC13-40CF-481D-BCE3-EC810E6CC4A2}"/>
          </ac:spMkLst>
        </pc:spChg>
        <pc:spChg chg="del">
          <ac:chgData name="Book, Renee (Curriculum Support)" userId="aaadc5d5-0eac-48a9-95da-d152d3b9490d" providerId="ADAL" clId="{4D311469-493B-4D9E-9A2E-2C3173375396}" dt="2022-02-01T03:31:58.546" v="5667" actId="21"/>
          <ac:spMkLst>
            <pc:docMk/>
            <pc:sldMk cId="192072529" sldId="279"/>
            <ac:spMk id="5" creationId="{0DEF7552-27D4-4C35-8A19-69B454E9F826}"/>
          </ac:spMkLst>
        </pc:spChg>
        <pc:spChg chg="add del mod">
          <ac:chgData name="Book, Renee (Curriculum Support)" userId="aaadc5d5-0eac-48a9-95da-d152d3b9490d" providerId="ADAL" clId="{4D311469-493B-4D9E-9A2E-2C3173375396}" dt="2022-02-01T03:15:34.441" v="4590" actId="21"/>
          <ac:spMkLst>
            <pc:docMk/>
            <pc:sldMk cId="192072529" sldId="279"/>
            <ac:spMk id="8" creationId="{FD42729B-057C-4A1A-BBD0-D848FA242547}"/>
          </ac:spMkLst>
        </pc:spChg>
        <pc:graphicFrameChg chg="add del modGraphic">
          <ac:chgData name="Book, Renee (Curriculum Support)" userId="aaadc5d5-0eac-48a9-95da-d152d3b9490d" providerId="ADAL" clId="{4D311469-493B-4D9E-9A2E-2C3173375396}" dt="2022-02-02T00:00:08.373" v="6642" actId="21"/>
          <ac:graphicFrameMkLst>
            <pc:docMk/>
            <pc:sldMk cId="192072529" sldId="279"/>
            <ac:graphicFrameMk id="5" creationId="{E40D9478-B345-4341-9CC2-5B640B99A511}"/>
          </ac:graphicFrameMkLst>
        </pc:graphicFrameChg>
        <pc:picChg chg="add del mod">
          <ac:chgData name="Book, Renee (Curriculum Support)" userId="aaadc5d5-0eac-48a9-95da-d152d3b9490d" providerId="ADAL" clId="{4D311469-493B-4D9E-9A2E-2C3173375396}" dt="2022-02-01T03:35:31.054" v="5690" actId="21"/>
          <ac:picMkLst>
            <pc:docMk/>
            <pc:sldMk cId="192072529" sldId="279"/>
            <ac:picMk id="3" creationId="{4A22A0A5-3FA7-482D-80AD-05001E22F5CF}"/>
          </ac:picMkLst>
        </pc:picChg>
        <pc:picChg chg="del">
          <ac:chgData name="Book, Renee (Curriculum Support)" userId="aaadc5d5-0eac-48a9-95da-d152d3b9490d" providerId="ADAL" clId="{4D311469-493B-4D9E-9A2E-2C3173375396}" dt="2022-02-02T00:03:09.425" v="6651" actId="21"/>
          <ac:picMkLst>
            <pc:docMk/>
            <pc:sldMk cId="192072529" sldId="279"/>
            <ac:picMk id="3" creationId="{661B01FE-91D5-43BF-B46A-62BEA7E71BB3}"/>
          </ac:picMkLst>
        </pc:picChg>
        <pc:picChg chg="add mod">
          <ac:chgData name="Book, Renee (Curriculum Support)" userId="aaadc5d5-0eac-48a9-95da-d152d3b9490d" providerId="ADAL" clId="{4D311469-493B-4D9E-9A2E-2C3173375396}" dt="2022-02-01T03:32:22.195" v="5671" actId="14100"/>
          <ac:picMkLst>
            <pc:docMk/>
            <pc:sldMk cId="192072529" sldId="279"/>
            <ac:picMk id="6" creationId="{C0CAFB5C-EA51-48AA-AC3B-14DCC66F866E}"/>
          </ac:picMkLst>
        </pc:picChg>
        <pc:picChg chg="del">
          <ac:chgData name="Book, Renee (Curriculum Support)" userId="aaadc5d5-0eac-48a9-95da-d152d3b9490d" providerId="ADAL" clId="{4D311469-493B-4D9E-9A2E-2C3173375396}" dt="2022-02-02T00:03:05.824" v="6650" actId="21"/>
          <ac:picMkLst>
            <pc:docMk/>
            <pc:sldMk cId="192072529" sldId="279"/>
            <ac:picMk id="7" creationId="{D216C993-3E8A-4C07-B086-127608A0D8CA}"/>
          </ac:picMkLst>
        </pc:picChg>
        <pc:picChg chg="add del mod">
          <ac:chgData name="Book, Renee (Curriculum Support)" userId="aaadc5d5-0eac-48a9-95da-d152d3b9490d" providerId="ADAL" clId="{4D311469-493B-4D9E-9A2E-2C3173375396}" dt="2022-02-01T03:15:19.331" v="4588" actId="21"/>
          <ac:picMkLst>
            <pc:docMk/>
            <pc:sldMk cId="192072529" sldId="279"/>
            <ac:picMk id="7" creationId="{E0280801-F900-483F-980B-E3D4039B9576}"/>
          </ac:picMkLst>
        </pc:picChg>
        <pc:picChg chg="del">
          <ac:chgData name="Book, Renee (Curriculum Support)" userId="aaadc5d5-0eac-48a9-95da-d152d3b9490d" providerId="ADAL" clId="{4D311469-493B-4D9E-9A2E-2C3173375396}" dt="2022-02-02T00:02:39.705" v="6649" actId="21"/>
          <ac:picMkLst>
            <pc:docMk/>
            <pc:sldMk cId="192072529" sldId="279"/>
            <ac:picMk id="8" creationId="{2632D0DB-8392-4D83-BF80-B85ECAC2BE85}"/>
          </ac:picMkLst>
        </pc:picChg>
        <pc:picChg chg="mod">
          <ac:chgData name="Book, Renee (Curriculum Support)" userId="aaadc5d5-0eac-48a9-95da-d152d3b9490d" providerId="ADAL" clId="{4D311469-493B-4D9E-9A2E-2C3173375396}" dt="2022-02-02T00:02:36.490" v="6648" actId="1076"/>
          <ac:picMkLst>
            <pc:docMk/>
            <pc:sldMk cId="192072529" sldId="279"/>
            <ac:picMk id="9" creationId="{E9FFC1BE-2AD0-45DC-B9FB-811AA4DF6ED5}"/>
          </ac:picMkLst>
        </pc:picChg>
      </pc:sldChg>
      <pc:sldChg chg="addSp delSp modSp del mod ord">
        <pc:chgData name="Book, Renee (Curriculum Support)" userId="aaadc5d5-0eac-48a9-95da-d152d3b9490d" providerId="ADAL" clId="{4D311469-493B-4D9E-9A2E-2C3173375396}" dt="2022-02-01T03:52:24.227" v="5787" actId="2696"/>
        <pc:sldMkLst>
          <pc:docMk/>
          <pc:sldMk cId="9858820" sldId="280"/>
        </pc:sldMkLst>
        <pc:spChg chg="mod">
          <ac:chgData name="Book, Renee (Curriculum Support)" userId="aaadc5d5-0eac-48a9-95da-d152d3b9490d" providerId="ADAL" clId="{4D311469-493B-4D9E-9A2E-2C3173375396}" dt="2022-02-01T03:09:29.920" v="4367" actId="20577"/>
          <ac:spMkLst>
            <pc:docMk/>
            <pc:sldMk cId="9858820" sldId="280"/>
            <ac:spMk id="2" creationId="{B0BABA01-704E-44D2-8A5E-4885A0BFC0D1}"/>
          </ac:spMkLst>
        </pc:spChg>
        <pc:spChg chg="del mod">
          <ac:chgData name="Book, Renee (Curriculum Support)" userId="aaadc5d5-0eac-48a9-95da-d152d3b9490d" providerId="ADAL" clId="{4D311469-493B-4D9E-9A2E-2C3173375396}" dt="2022-02-01T03:10:53.042" v="4465" actId="21"/>
          <ac:spMkLst>
            <pc:docMk/>
            <pc:sldMk cId="9858820" sldId="280"/>
            <ac:spMk id="3" creationId="{CEC32A57-C420-4F90-A8E8-514464C63609}"/>
          </ac:spMkLst>
        </pc:spChg>
        <pc:spChg chg="add mod">
          <ac:chgData name="Book, Renee (Curriculum Support)" userId="aaadc5d5-0eac-48a9-95da-d152d3b9490d" providerId="ADAL" clId="{4D311469-493B-4D9E-9A2E-2C3173375396}" dt="2022-02-01T03:43:59.465" v="5778" actId="20577"/>
          <ac:spMkLst>
            <pc:docMk/>
            <pc:sldMk cId="9858820" sldId="280"/>
            <ac:spMk id="5" creationId="{8631EE4C-C832-4DA1-AC1A-7DE8F21E382E}"/>
          </ac:spMkLst>
        </pc:spChg>
      </pc:sldChg>
      <pc:sldChg chg="del">
        <pc:chgData name="Book, Renee (Curriculum Support)" userId="aaadc5d5-0eac-48a9-95da-d152d3b9490d" providerId="ADAL" clId="{4D311469-493B-4D9E-9A2E-2C3173375396}" dt="2022-02-01T03:33:47.471" v="5679" actId="2696"/>
        <pc:sldMkLst>
          <pc:docMk/>
          <pc:sldMk cId="556791524" sldId="281"/>
        </pc:sldMkLst>
      </pc:sldChg>
      <pc:sldChg chg="del">
        <pc:chgData name="Book, Renee (Curriculum Support)" userId="aaadc5d5-0eac-48a9-95da-d152d3b9490d" providerId="ADAL" clId="{4D311469-493B-4D9E-9A2E-2C3173375396}" dt="2022-02-01T03:33:37.263" v="5678" actId="2696"/>
        <pc:sldMkLst>
          <pc:docMk/>
          <pc:sldMk cId="949889065" sldId="282"/>
        </pc:sldMkLst>
      </pc:sldChg>
      <pc:sldChg chg="modSp mod">
        <pc:chgData name="Book, Renee (Curriculum Support)" userId="aaadc5d5-0eac-48a9-95da-d152d3b9490d" providerId="ADAL" clId="{4D311469-493B-4D9E-9A2E-2C3173375396}" dt="2022-02-02T00:11:20.289" v="6654" actId="1076"/>
        <pc:sldMkLst>
          <pc:docMk/>
          <pc:sldMk cId="2267462658" sldId="283"/>
        </pc:sldMkLst>
        <pc:picChg chg="mod">
          <ac:chgData name="Book, Renee (Curriculum Support)" userId="aaadc5d5-0eac-48a9-95da-d152d3b9490d" providerId="ADAL" clId="{4D311469-493B-4D9E-9A2E-2C3173375396}" dt="2022-02-02T00:11:20.289" v="6654" actId="1076"/>
          <ac:picMkLst>
            <pc:docMk/>
            <pc:sldMk cId="2267462658" sldId="283"/>
            <ac:picMk id="2" creationId="{CACA5574-8E9A-4A5B-A42A-960B90F6DB0C}"/>
          </ac:picMkLst>
        </pc:picChg>
      </pc:sldChg>
      <pc:sldChg chg="del">
        <pc:chgData name="Book, Renee (Curriculum Support)" userId="aaadc5d5-0eac-48a9-95da-d152d3b9490d" providerId="ADAL" clId="{4D311469-493B-4D9E-9A2E-2C3173375396}" dt="2022-02-01T22:57:22.246" v="6348" actId="2696"/>
        <pc:sldMkLst>
          <pc:docMk/>
          <pc:sldMk cId="1206063152" sldId="284"/>
        </pc:sldMkLst>
      </pc:sldChg>
      <pc:sldChg chg="delSp modSp mod ord delAnim delCm">
        <pc:chgData name="Book, Renee (Curriculum Support)" userId="aaadc5d5-0eac-48a9-95da-d152d3b9490d" providerId="ADAL" clId="{4D311469-493B-4D9E-9A2E-2C3173375396}" dt="2022-02-03T02:18:34.989" v="8235" actId="1076"/>
        <pc:sldMkLst>
          <pc:docMk/>
          <pc:sldMk cId="3071252830" sldId="309"/>
        </pc:sldMkLst>
        <pc:spChg chg="mod">
          <ac:chgData name="Book, Renee (Curriculum Support)" userId="aaadc5d5-0eac-48a9-95da-d152d3b9490d" providerId="ADAL" clId="{4D311469-493B-4D9E-9A2E-2C3173375396}" dt="2022-02-01T22:43:12.257" v="6200" actId="20577"/>
          <ac:spMkLst>
            <pc:docMk/>
            <pc:sldMk cId="3071252830" sldId="309"/>
            <ac:spMk id="3" creationId="{B9A72951-2ACF-4398-A43E-AB03420C26F3}"/>
          </ac:spMkLst>
        </pc:spChg>
        <pc:spChg chg="mod">
          <ac:chgData name="Book, Renee (Curriculum Support)" userId="aaadc5d5-0eac-48a9-95da-d152d3b9490d" providerId="ADAL" clId="{4D311469-493B-4D9E-9A2E-2C3173375396}" dt="2022-02-01T22:42:59.259" v="6186" actId="20577"/>
          <ac:spMkLst>
            <pc:docMk/>
            <pc:sldMk cId="3071252830" sldId="309"/>
            <ac:spMk id="4" creationId="{38953A9F-C85E-4835-B964-2B1356771E1D}"/>
          </ac:spMkLst>
        </pc:spChg>
        <pc:picChg chg="del mod">
          <ac:chgData name="Book, Renee (Curriculum Support)" userId="aaadc5d5-0eac-48a9-95da-d152d3b9490d" providerId="ADAL" clId="{4D311469-493B-4D9E-9A2E-2C3173375396}" dt="2022-02-01T23:15:58.189" v="6489" actId="21"/>
          <ac:picMkLst>
            <pc:docMk/>
            <pc:sldMk cId="3071252830" sldId="309"/>
            <ac:picMk id="2" creationId="{74896FA4-8782-49B2-AD31-40DA36C44A73}"/>
          </ac:picMkLst>
        </pc:picChg>
        <pc:picChg chg="mod">
          <ac:chgData name="Book, Renee (Curriculum Support)" userId="aaadc5d5-0eac-48a9-95da-d152d3b9490d" providerId="ADAL" clId="{4D311469-493B-4D9E-9A2E-2C3173375396}" dt="2022-02-03T02:18:34.989" v="8235" actId="1076"/>
          <ac:picMkLst>
            <pc:docMk/>
            <pc:sldMk cId="3071252830" sldId="309"/>
            <ac:picMk id="2" creationId="{B25CA8D5-6526-460A-A348-66C52C3CE5B2}"/>
          </ac:picMkLst>
        </pc:picChg>
        <pc:picChg chg="del mod">
          <ac:chgData name="Book, Renee (Curriculum Support)" userId="aaadc5d5-0eac-48a9-95da-d152d3b9490d" providerId="ADAL" clId="{4D311469-493B-4D9E-9A2E-2C3173375396}" dt="2022-02-03T02:15:51.308" v="8234" actId="21"/>
          <ac:picMkLst>
            <pc:docMk/>
            <pc:sldMk cId="3071252830" sldId="309"/>
            <ac:picMk id="5" creationId="{55DD8BFF-A81F-4D00-8FB5-8AD04CC1FB37}"/>
          </ac:picMkLst>
        </pc:picChg>
        <pc:picChg chg="del">
          <ac:chgData name="Book, Renee (Curriculum Support)" userId="aaadc5d5-0eac-48a9-95da-d152d3b9490d" providerId="ADAL" clId="{4D311469-493B-4D9E-9A2E-2C3173375396}" dt="2022-01-31T00:36:42.608" v="74" actId="21"/>
          <ac:picMkLst>
            <pc:docMk/>
            <pc:sldMk cId="3071252830" sldId="309"/>
            <ac:picMk id="5" creationId="{70398365-668A-495A-ABB8-8032AB88F162}"/>
          </ac:picMkLst>
        </pc:picChg>
      </pc:sldChg>
      <pc:sldChg chg="delSp modSp add del mod ord">
        <pc:chgData name="Book, Renee (Curriculum Support)" userId="aaadc5d5-0eac-48a9-95da-d152d3b9490d" providerId="ADAL" clId="{4D311469-493B-4D9E-9A2E-2C3173375396}" dt="2022-02-01T22:52:45.100" v="6292" actId="2696"/>
        <pc:sldMkLst>
          <pc:docMk/>
          <pc:sldMk cId="2661276690" sldId="310"/>
        </pc:sldMkLst>
        <pc:spChg chg="mod">
          <ac:chgData name="Book, Renee (Curriculum Support)" userId="aaadc5d5-0eac-48a9-95da-d152d3b9490d" providerId="ADAL" clId="{4D311469-493B-4D9E-9A2E-2C3173375396}" dt="2022-01-31T04:05:50.384" v="710" actId="1076"/>
          <ac:spMkLst>
            <pc:docMk/>
            <pc:sldMk cId="2661276690" sldId="310"/>
            <ac:spMk id="2" creationId="{FDA970E3-AB20-43F2-9DAC-C269FAEFAEAB}"/>
          </ac:spMkLst>
        </pc:spChg>
        <pc:spChg chg="mod">
          <ac:chgData name="Book, Renee (Curriculum Support)" userId="aaadc5d5-0eac-48a9-95da-d152d3b9490d" providerId="ADAL" clId="{4D311469-493B-4D9E-9A2E-2C3173375396}" dt="2022-01-31T04:07:12.180" v="721" actId="255"/>
          <ac:spMkLst>
            <pc:docMk/>
            <pc:sldMk cId="2661276690" sldId="310"/>
            <ac:spMk id="3" creationId="{8D99C1DC-0DDD-44E8-8991-83B92DF21683}"/>
          </ac:spMkLst>
        </pc:spChg>
        <pc:spChg chg="del">
          <ac:chgData name="Book, Renee (Curriculum Support)" userId="aaadc5d5-0eac-48a9-95da-d152d3b9490d" providerId="ADAL" clId="{4D311469-493B-4D9E-9A2E-2C3173375396}" dt="2022-01-31T00:49:15.487" v="385" actId="21"/>
          <ac:spMkLst>
            <pc:docMk/>
            <pc:sldMk cId="2661276690" sldId="310"/>
            <ac:spMk id="4" creationId="{B52BA561-5B04-4B38-BADF-D43293A38A02}"/>
          </ac:spMkLst>
        </pc:spChg>
        <pc:spChg chg="del">
          <ac:chgData name="Book, Renee (Curriculum Support)" userId="aaadc5d5-0eac-48a9-95da-d152d3b9490d" providerId="ADAL" clId="{4D311469-493B-4D9E-9A2E-2C3173375396}" dt="2022-01-31T00:49:18.435" v="386" actId="21"/>
          <ac:spMkLst>
            <pc:docMk/>
            <pc:sldMk cId="2661276690" sldId="310"/>
            <ac:spMk id="5" creationId="{FEDF1174-2AAE-4683-A97E-96245B1500B3}"/>
          </ac:spMkLst>
        </pc:spChg>
      </pc:sldChg>
      <pc:sldChg chg="addSp delSp modSp add del mod ord addCm modCm">
        <pc:chgData name="Book, Renee (Curriculum Support)" userId="aaadc5d5-0eac-48a9-95da-d152d3b9490d" providerId="ADAL" clId="{4D311469-493B-4D9E-9A2E-2C3173375396}" dt="2022-01-31T04:47:31.249" v="936" actId="2696"/>
        <pc:sldMkLst>
          <pc:docMk/>
          <pc:sldMk cId="2642131469" sldId="311"/>
        </pc:sldMkLst>
        <pc:spChg chg="mod">
          <ac:chgData name="Book, Renee (Curriculum Support)" userId="aaadc5d5-0eac-48a9-95da-d152d3b9490d" providerId="ADAL" clId="{4D311469-493B-4D9E-9A2E-2C3173375396}" dt="2022-01-31T04:32:33.132" v="868" actId="2711"/>
          <ac:spMkLst>
            <pc:docMk/>
            <pc:sldMk cId="2642131469" sldId="311"/>
            <ac:spMk id="3" creationId="{8D99C1DC-0DDD-44E8-8991-83B92DF21683}"/>
          </ac:spMkLst>
        </pc:spChg>
        <pc:picChg chg="add del mod">
          <ac:chgData name="Book, Renee (Curriculum Support)" userId="aaadc5d5-0eac-48a9-95da-d152d3b9490d" providerId="ADAL" clId="{4D311469-493B-4D9E-9A2E-2C3173375396}" dt="2022-01-31T04:47:10.328" v="934" actId="21"/>
          <ac:picMkLst>
            <pc:docMk/>
            <pc:sldMk cId="2642131469" sldId="311"/>
            <ac:picMk id="5" creationId="{03671270-9809-4411-BF24-E196B14A1209}"/>
          </ac:picMkLst>
        </pc:picChg>
        <pc:picChg chg="mod">
          <ac:chgData name="Book, Renee (Curriculum Support)" userId="aaadc5d5-0eac-48a9-95da-d152d3b9490d" providerId="ADAL" clId="{4D311469-493B-4D9E-9A2E-2C3173375396}" dt="2022-01-31T04:45:01.975" v="924" actId="1076"/>
          <ac:picMkLst>
            <pc:docMk/>
            <pc:sldMk cId="2642131469" sldId="311"/>
            <ac:picMk id="7" creationId="{8E0528F9-0024-40A4-AA76-E9816250BAF1}"/>
          </ac:picMkLst>
        </pc:picChg>
        <pc:picChg chg="del">
          <ac:chgData name="Book, Renee (Curriculum Support)" userId="aaadc5d5-0eac-48a9-95da-d152d3b9490d" providerId="ADAL" clId="{4D311469-493B-4D9E-9A2E-2C3173375396}" dt="2022-01-31T04:44:32.233" v="919" actId="21"/>
          <ac:picMkLst>
            <pc:docMk/>
            <pc:sldMk cId="2642131469" sldId="311"/>
            <ac:picMk id="9" creationId="{5D3C9BD3-0375-41B7-908B-7E7C364BE62F}"/>
          </ac:picMkLst>
        </pc:picChg>
      </pc:sldChg>
      <pc:sldChg chg="addSp delSp modSp add mod ord addCm modCm">
        <pc:chgData name="Book, Renee (Curriculum Support)" userId="aaadc5d5-0eac-48a9-95da-d152d3b9490d" providerId="ADAL" clId="{4D311469-493B-4D9E-9A2E-2C3173375396}" dt="2022-02-01T23:39:05.516" v="6498" actId="1076"/>
        <pc:sldMkLst>
          <pc:docMk/>
          <pc:sldMk cId="3250798672" sldId="312"/>
        </pc:sldMkLst>
        <pc:spChg chg="mod">
          <ac:chgData name="Book, Renee (Curriculum Support)" userId="aaadc5d5-0eac-48a9-95da-d152d3b9490d" providerId="ADAL" clId="{4D311469-493B-4D9E-9A2E-2C3173375396}" dt="2022-01-31T05:02:12.287" v="1324" actId="1076"/>
          <ac:spMkLst>
            <pc:docMk/>
            <pc:sldMk cId="3250798672" sldId="312"/>
            <ac:spMk id="2" creationId="{FDA970E3-AB20-43F2-9DAC-C269FAEFAEAB}"/>
          </ac:spMkLst>
        </pc:spChg>
        <pc:spChg chg="mod">
          <ac:chgData name="Book, Renee (Curriculum Support)" userId="aaadc5d5-0eac-48a9-95da-d152d3b9490d" providerId="ADAL" clId="{4D311469-493B-4D9E-9A2E-2C3173375396}" dt="2022-02-01T23:00:46.303" v="6349" actId="20577"/>
          <ac:spMkLst>
            <pc:docMk/>
            <pc:sldMk cId="3250798672" sldId="312"/>
            <ac:spMk id="3" creationId="{8D99C1DC-0DDD-44E8-8991-83B92DF21683}"/>
          </ac:spMkLst>
        </pc:spChg>
        <pc:picChg chg="mod">
          <ac:chgData name="Book, Renee (Curriculum Support)" userId="aaadc5d5-0eac-48a9-95da-d152d3b9490d" providerId="ADAL" clId="{4D311469-493B-4D9E-9A2E-2C3173375396}" dt="2022-02-01T23:39:05.516" v="6498" actId="1076"/>
          <ac:picMkLst>
            <pc:docMk/>
            <pc:sldMk cId="3250798672" sldId="312"/>
            <ac:picMk id="4" creationId="{95BBFEB3-1B5E-4CCA-AEB9-917658C7AAED}"/>
          </ac:picMkLst>
        </pc:picChg>
        <pc:picChg chg="add mod">
          <ac:chgData name="Book, Renee (Curriculum Support)" userId="aaadc5d5-0eac-48a9-95da-d152d3b9490d" providerId="ADAL" clId="{4D311469-493B-4D9E-9A2E-2C3173375396}" dt="2022-01-31T04:47:14.763" v="935"/>
          <ac:picMkLst>
            <pc:docMk/>
            <pc:sldMk cId="3250798672" sldId="312"/>
            <ac:picMk id="6" creationId="{0DC4750A-C8F0-4B99-B9B8-7DFD7CBA7485}"/>
          </ac:picMkLst>
        </pc:picChg>
        <pc:picChg chg="mod">
          <ac:chgData name="Book, Renee (Curriculum Support)" userId="aaadc5d5-0eac-48a9-95da-d152d3b9490d" providerId="ADAL" clId="{4D311469-493B-4D9E-9A2E-2C3173375396}" dt="2022-01-31T04:45:09.570" v="925" actId="1076"/>
          <ac:picMkLst>
            <pc:docMk/>
            <pc:sldMk cId="3250798672" sldId="312"/>
            <ac:picMk id="7" creationId="{8E0528F9-0024-40A4-AA76-E9816250BAF1}"/>
          </ac:picMkLst>
        </pc:picChg>
        <pc:picChg chg="del">
          <ac:chgData name="Book, Renee (Curriculum Support)" userId="aaadc5d5-0eac-48a9-95da-d152d3b9490d" providerId="ADAL" clId="{4D311469-493B-4D9E-9A2E-2C3173375396}" dt="2022-01-31T04:46:41.021" v="929" actId="21"/>
          <ac:picMkLst>
            <pc:docMk/>
            <pc:sldMk cId="3250798672" sldId="312"/>
            <ac:picMk id="9" creationId="{5D3C9BD3-0375-41B7-908B-7E7C364BE62F}"/>
          </ac:picMkLst>
        </pc:picChg>
      </pc:sldChg>
      <pc:sldChg chg="addSp delSp modSp new mod addCm modCm">
        <pc:chgData name="Book, Renee (Curriculum Support)" userId="aaadc5d5-0eac-48a9-95da-d152d3b9490d" providerId="ADAL" clId="{4D311469-493B-4D9E-9A2E-2C3173375396}" dt="2022-02-01T23:45:23.679" v="6506" actId="1076"/>
        <pc:sldMkLst>
          <pc:docMk/>
          <pc:sldMk cId="400060715" sldId="313"/>
        </pc:sldMkLst>
        <pc:spChg chg="mod">
          <ac:chgData name="Book, Renee (Curriculum Support)" userId="aaadc5d5-0eac-48a9-95da-d152d3b9490d" providerId="ADAL" clId="{4D311469-493B-4D9E-9A2E-2C3173375396}" dt="2022-01-31T05:02:55.019" v="1326" actId="1076"/>
          <ac:spMkLst>
            <pc:docMk/>
            <pc:sldMk cId="400060715" sldId="313"/>
            <ac:spMk id="2" creationId="{9C35CE3A-448C-4F9F-9CC0-B5645AD8BA91}"/>
          </ac:spMkLst>
        </pc:spChg>
        <pc:spChg chg="mod">
          <ac:chgData name="Book, Renee (Curriculum Support)" userId="aaadc5d5-0eac-48a9-95da-d152d3b9490d" providerId="ADAL" clId="{4D311469-493B-4D9E-9A2E-2C3173375396}" dt="2022-02-01T23:04:16.763" v="6421" actId="27636"/>
          <ac:spMkLst>
            <pc:docMk/>
            <pc:sldMk cId="400060715" sldId="313"/>
            <ac:spMk id="3" creationId="{FBFBFE4A-8ED7-4407-A6BE-0454BA0A92E6}"/>
          </ac:spMkLst>
        </pc:spChg>
        <pc:spChg chg="del">
          <ac:chgData name="Book, Renee (Curriculum Support)" userId="aaadc5d5-0eac-48a9-95da-d152d3b9490d" providerId="ADAL" clId="{4D311469-493B-4D9E-9A2E-2C3173375396}" dt="2022-01-31T04:52:26.676" v="1065" actId="21"/>
          <ac:spMkLst>
            <pc:docMk/>
            <pc:sldMk cId="400060715" sldId="313"/>
            <ac:spMk id="4" creationId="{45E70AFC-C3AA-41E4-9676-CFD5A7AAAB0C}"/>
          </ac:spMkLst>
        </pc:spChg>
        <pc:spChg chg="del">
          <ac:chgData name="Book, Renee (Curriculum Support)" userId="aaadc5d5-0eac-48a9-95da-d152d3b9490d" providerId="ADAL" clId="{4D311469-493B-4D9E-9A2E-2C3173375396}" dt="2022-01-31T04:52:31.016" v="1066" actId="21"/>
          <ac:spMkLst>
            <pc:docMk/>
            <pc:sldMk cId="400060715" sldId="313"/>
            <ac:spMk id="5" creationId="{7C2EC908-1918-4E04-BC89-4E01405F7085}"/>
          </ac:spMkLst>
        </pc:spChg>
        <pc:picChg chg="mod">
          <ac:chgData name="Book, Renee (Curriculum Support)" userId="aaadc5d5-0eac-48a9-95da-d152d3b9490d" providerId="ADAL" clId="{4D311469-493B-4D9E-9A2E-2C3173375396}" dt="2022-02-01T23:45:23.679" v="6506" actId="1076"/>
          <ac:picMkLst>
            <pc:docMk/>
            <pc:sldMk cId="400060715" sldId="313"/>
            <ac:picMk id="4" creationId="{DE5D3ACD-BAB9-4AAA-8C0B-7E8DD7BB9E3A}"/>
          </ac:picMkLst>
        </pc:picChg>
        <pc:picChg chg="add del mod">
          <ac:chgData name="Book, Renee (Curriculum Support)" userId="aaadc5d5-0eac-48a9-95da-d152d3b9490d" providerId="ADAL" clId="{4D311469-493B-4D9E-9A2E-2C3173375396}" dt="2022-02-01T05:34:40.618" v="5988" actId="21"/>
          <ac:picMkLst>
            <pc:docMk/>
            <pc:sldMk cId="400060715" sldId="313"/>
            <ac:picMk id="5" creationId="{EAE085C7-AD3D-42BA-97D5-D2D02F8FCE58}"/>
          </ac:picMkLst>
        </pc:picChg>
        <pc:picChg chg="add mod">
          <ac:chgData name="Book, Renee (Curriculum Support)" userId="aaadc5d5-0eac-48a9-95da-d152d3b9490d" providerId="ADAL" clId="{4D311469-493B-4D9E-9A2E-2C3173375396}" dt="2022-02-01T22:56:52.826" v="6347" actId="14100"/>
          <ac:picMkLst>
            <pc:docMk/>
            <pc:sldMk cId="400060715" sldId="313"/>
            <ac:picMk id="7" creationId="{62983F6C-DB70-4ACA-B403-1AD767164B07}"/>
          </ac:picMkLst>
        </pc:picChg>
      </pc:sldChg>
      <pc:sldChg chg="addSp delSp modSp add del mod">
        <pc:chgData name="Book, Renee (Curriculum Support)" userId="aaadc5d5-0eac-48a9-95da-d152d3b9490d" providerId="ADAL" clId="{4D311469-493B-4D9E-9A2E-2C3173375396}" dt="2022-02-01T04:00:19.298" v="5859" actId="2696"/>
        <pc:sldMkLst>
          <pc:docMk/>
          <pc:sldMk cId="2564494549" sldId="314"/>
        </pc:sldMkLst>
        <pc:spChg chg="mod">
          <ac:chgData name="Book, Renee (Curriculum Support)" userId="aaadc5d5-0eac-48a9-95da-d152d3b9490d" providerId="ADAL" clId="{4D311469-493B-4D9E-9A2E-2C3173375396}" dt="2022-01-31T04:58:59.355" v="1277" actId="27636"/>
          <ac:spMkLst>
            <pc:docMk/>
            <pc:sldMk cId="2564494549" sldId="314"/>
            <ac:spMk id="2" creationId="{9C35CE3A-448C-4F9F-9CC0-B5645AD8BA91}"/>
          </ac:spMkLst>
        </pc:spChg>
        <pc:spChg chg="mod">
          <ac:chgData name="Book, Renee (Curriculum Support)" userId="aaadc5d5-0eac-48a9-95da-d152d3b9490d" providerId="ADAL" clId="{4D311469-493B-4D9E-9A2E-2C3173375396}" dt="2022-02-01T03:58:28.008" v="5802" actId="20577"/>
          <ac:spMkLst>
            <pc:docMk/>
            <pc:sldMk cId="2564494549" sldId="314"/>
            <ac:spMk id="3" creationId="{FBFBFE4A-8ED7-4407-A6BE-0454BA0A92E6}"/>
          </ac:spMkLst>
        </pc:spChg>
        <pc:picChg chg="add del mod">
          <ac:chgData name="Book, Renee (Curriculum Support)" userId="aaadc5d5-0eac-48a9-95da-d152d3b9490d" providerId="ADAL" clId="{4D311469-493B-4D9E-9A2E-2C3173375396}" dt="2022-02-01T03:59:18.947" v="5848" actId="21"/>
          <ac:picMkLst>
            <pc:docMk/>
            <pc:sldMk cId="2564494549" sldId="314"/>
            <ac:picMk id="4" creationId="{2F858094-C84C-4483-9B99-1CA02B7E2135}"/>
          </ac:picMkLst>
        </pc:picChg>
        <pc:picChg chg="add del mod">
          <ac:chgData name="Book, Renee (Curriculum Support)" userId="aaadc5d5-0eac-48a9-95da-d152d3b9490d" providerId="ADAL" clId="{4D311469-493B-4D9E-9A2E-2C3173375396}" dt="2022-02-01T03:59:29.345" v="5850" actId="21"/>
          <ac:picMkLst>
            <pc:docMk/>
            <pc:sldMk cId="2564494549" sldId="314"/>
            <ac:picMk id="6" creationId="{FC57AA35-E6CF-46B7-B752-0E758C4DFCC5}"/>
          </ac:picMkLst>
        </pc:picChg>
      </pc:sldChg>
      <pc:sldChg chg="addSp delSp modSp add mod ord delAnim">
        <pc:chgData name="Book, Renee (Curriculum Support)" userId="aaadc5d5-0eac-48a9-95da-d152d3b9490d" providerId="ADAL" clId="{4D311469-493B-4D9E-9A2E-2C3173375396}" dt="2022-02-01T23:42:21.660" v="6501" actId="1076"/>
        <pc:sldMkLst>
          <pc:docMk/>
          <pc:sldMk cId="4146994449" sldId="315"/>
        </pc:sldMkLst>
        <pc:spChg chg="mod">
          <ac:chgData name="Book, Renee (Curriculum Support)" userId="aaadc5d5-0eac-48a9-95da-d152d3b9490d" providerId="ADAL" clId="{4D311469-493B-4D9E-9A2E-2C3173375396}" dt="2022-02-01T05:31:46.813" v="5910" actId="20577"/>
          <ac:spMkLst>
            <pc:docMk/>
            <pc:sldMk cId="4146994449" sldId="315"/>
            <ac:spMk id="2" creationId="{9C35CE3A-448C-4F9F-9CC0-B5645AD8BA91}"/>
          </ac:spMkLst>
        </pc:spChg>
        <pc:spChg chg="mod">
          <ac:chgData name="Book, Renee (Curriculum Support)" userId="aaadc5d5-0eac-48a9-95da-d152d3b9490d" providerId="ADAL" clId="{4D311469-493B-4D9E-9A2E-2C3173375396}" dt="2022-02-01T05:31:54.070" v="5943" actId="20577"/>
          <ac:spMkLst>
            <pc:docMk/>
            <pc:sldMk cId="4146994449" sldId="315"/>
            <ac:spMk id="3" creationId="{FBFBFE4A-8ED7-4407-A6BE-0454BA0A92E6}"/>
          </ac:spMkLst>
        </pc:spChg>
        <pc:picChg chg="add mod">
          <ac:chgData name="Book, Renee (Curriculum Support)" userId="aaadc5d5-0eac-48a9-95da-d152d3b9490d" providerId="ADAL" clId="{4D311469-493B-4D9E-9A2E-2C3173375396}" dt="2022-02-01T22:56:42.314" v="6345" actId="1076"/>
          <ac:picMkLst>
            <pc:docMk/>
            <pc:sldMk cId="4146994449" sldId="315"/>
            <ac:picMk id="4" creationId="{2A9BADEE-6EE5-4513-B8CE-EFEBA799604C}"/>
          </ac:picMkLst>
        </pc:picChg>
        <pc:picChg chg="add mod">
          <ac:chgData name="Book, Renee (Curriculum Support)" userId="aaadc5d5-0eac-48a9-95da-d152d3b9490d" providerId="ADAL" clId="{4D311469-493B-4D9E-9A2E-2C3173375396}" dt="2022-02-01T22:56:47.904" v="6346" actId="1076"/>
          <ac:picMkLst>
            <pc:docMk/>
            <pc:sldMk cId="4146994449" sldId="315"/>
            <ac:picMk id="5" creationId="{295D5121-2CFA-46BF-9FF6-95C48456F601}"/>
          </ac:picMkLst>
        </pc:picChg>
        <pc:picChg chg="del mod">
          <ac:chgData name="Book, Renee (Curriculum Support)" userId="aaadc5d5-0eac-48a9-95da-d152d3b9490d" providerId="ADAL" clId="{4D311469-493B-4D9E-9A2E-2C3173375396}" dt="2022-02-01T23:40:37.836" v="6500" actId="21"/>
          <ac:picMkLst>
            <pc:docMk/>
            <pc:sldMk cId="4146994449" sldId="315"/>
            <ac:picMk id="6" creationId="{6A24F06D-89CF-4542-8D4A-04046370FE99}"/>
          </ac:picMkLst>
        </pc:picChg>
        <pc:picChg chg="mod">
          <ac:chgData name="Book, Renee (Curriculum Support)" userId="aaadc5d5-0eac-48a9-95da-d152d3b9490d" providerId="ADAL" clId="{4D311469-493B-4D9E-9A2E-2C3173375396}" dt="2022-02-01T23:42:21.660" v="6501" actId="1076"/>
          <ac:picMkLst>
            <pc:docMk/>
            <pc:sldMk cId="4146994449" sldId="315"/>
            <ac:picMk id="7" creationId="{5DBB594C-9ECE-4591-896B-B499AED17C8F}"/>
          </ac:picMkLst>
        </pc:picChg>
      </pc:sldChg>
      <pc:sldChg chg="addSp delSp modSp add mod ord delAnim">
        <pc:chgData name="Book, Renee (Curriculum Support)" userId="aaadc5d5-0eac-48a9-95da-d152d3b9490d" providerId="ADAL" clId="{4D311469-493B-4D9E-9A2E-2C3173375396}" dt="2022-02-01T23:44:39.461" v="6505" actId="1076"/>
        <pc:sldMkLst>
          <pc:docMk/>
          <pc:sldMk cId="3855511074" sldId="316"/>
        </pc:sldMkLst>
        <pc:spChg chg="mod">
          <ac:chgData name="Book, Renee (Curriculum Support)" userId="aaadc5d5-0eac-48a9-95da-d152d3b9490d" providerId="ADAL" clId="{4D311469-493B-4D9E-9A2E-2C3173375396}" dt="2022-02-01T23:03:18.919" v="6412" actId="20577"/>
          <ac:spMkLst>
            <pc:docMk/>
            <pc:sldMk cId="3855511074" sldId="316"/>
            <ac:spMk id="2" creationId="{9C35CE3A-448C-4F9F-9CC0-B5645AD8BA91}"/>
          </ac:spMkLst>
        </pc:spChg>
        <pc:spChg chg="mod">
          <ac:chgData name="Book, Renee (Curriculum Support)" userId="aaadc5d5-0eac-48a9-95da-d152d3b9490d" providerId="ADAL" clId="{4D311469-493B-4D9E-9A2E-2C3173375396}" dt="2022-01-31T05:22:36.256" v="1853" actId="14100"/>
          <ac:spMkLst>
            <pc:docMk/>
            <pc:sldMk cId="3855511074" sldId="316"/>
            <ac:spMk id="3" creationId="{FBFBFE4A-8ED7-4407-A6BE-0454BA0A92E6}"/>
          </ac:spMkLst>
        </pc:spChg>
        <pc:picChg chg="del">
          <ac:chgData name="Book, Renee (Curriculum Support)" userId="aaadc5d5-0eac-48a9-95da-d152d3b9490d" providerId="ADAL" clId="{4D311469-493B-4D9E-9A2E-2C3173375396}" dt="2022-02-01T23:43:31.730" v="6502" actId="21"/>
          <ac:picMkLst>
            <pc:docMk/>
            <pc:sldMk cId="3855511074" sldId="316"/>
            <ac:picMk id="4" creationId="{4D407EDB-8336-4C99-82CB-6C1663B0BBB9}"/>
          </ac:picMkLst>
        </pc:picChg>
        <pc:picChg chg="add mod">
          <ac:chgData name="Book, Renee (Curriculum Support)" userId="aaadc5d5-0eac-48a9-95da-d152d3b9490d" providerId="ADAL" clId="{4D311469-493B-4D9E-9A2E-2C3173375396}" dt="2022-01-31T05:23:11.373" v="1855" actId="1076"/>
          <ac:picMkLst>
            <pc:docMk/>
            <pc:sldMk cId="3855511074" sldId="316"/>
            <ac:picMk id="5" creationId="{65B4F510-A7D7-4198-B6D2-0545C5E46549}"/>
          </ac:picMkLst>
        </pc:picChg>
        <pc:picChg chg="add mod">
          <ac:chgData name="Book, Renee (Curriculum Support)" userId="aaadc5d5-0eac-48a9-95da-d152d3b9490d" providerId="ADAL" clId="{4D311469-493B-4D9E-9A2E-2C3173375396}" dt="2022-01-31T05:23:28.140" v="1857" actId="1076"/>
          <ac:picMkLst>
            <pc:docMk/>
            <pc:sldMk cId="3855511074" sldId="316"/>
            <ac:picMk id="6" creationId="{8F254A2E-A3DC-4C17-977F-57DF70A6D432}"/>
          </ac:picMkLst>
        </pc:picChg>
        <pc:picChg chg="del mod">
          <ac:chgData name="Book, Renee (Curriculum Support)" userId="aaadc5d5-0eac-48a9-95da-d152d3b9490d" providerId="ADAL" clId="{4D311469-493B-4D9E-9A2E-2C3173375396}" dt="2022-02-01T23:44:05.245" v="6504" actId="21"/>
          <ac:picMkLst>
            <pc:docMk/>
            <pc:sldMk cId="3855511074" sldId="316"/>
            <ac:picMk id="7" creationId="{706E9EC3-29E5-4121-89BB-164AD2465A39}"/>
          </ac:picMkLst>
        </pc:picChg>
        <pc:picChg chg="mod">
          <ac:chgData name="Book, Renee (Curriculum Support)" userId="aaadc5d5-0eac-48a9-95da-d152d3b9490d" providerId="ADAL" clId="{4D311469-493B-4D9E-9A2E-2C3173375396}" dt="2022-02-01T23:44:39.461" v="6505" actId="1076"/>
          <ac:picMkLst>
            <pc:docMk/>
            <pc:sldMk cId="3855511074" sldId="316"/>
            <ac:picMk id="8" creationId="{E2DEA71D-8416-47A2-8CB0-8F48A68F7034}"/>
          </ac:picMkLst>
        </pc:picChg>
      </pc:sldChg>
      <pc:sldChg chg="addSp delSp modSp add mod">
        <pc:chgData name="Book, Renee (Curriculum Support)" userId="aaadc5d5-0eac-48a9-95da-d152d3b9490d" providerId="ADAL" clId="{4D311469-493B-4D9E-9A2E-2C3173375396}" dt="2022-02-01T23:46:35.929" v="6507" actId="1076"/>
        <pc:sldMkLst>
          <pc:docMk/>
          <pc:sldMk cId="595836089" sldId="317"/>
        </pc:sldMkLst>
        <pc:spChg chg="mod">
          <ac:chgData name="Book, Renee (Curriculum Support)" userId="aaadc5d5-0eac-48a9-95da-d152d3b9490d" providerId="ADAL" clId="{4D311469-493B-4D9E-9A2E-2C3173375396}" dt="2022-02-01T23:03:51.798" v="6416" actId="27636"/>
          <ac:spMkLst>
            <pc:docMk/>
            <pc:sldMk cId="595836089" sldId="317"/>
            <ac:spMk id="2" creationId="{9C35CE3A-448C-4F9F-9CC0-B5645AD8BA91}"/>
          </ac:spMkLst>
        </pc:spChg>
        <pc:spChg chg="mod">
          <ac:chgData name="Book, Renee (Curriculum Support)" userId="aaadc5d5-0eac-48a9-95da-d152d3b9490d" providerId="ADAL" clId="{4D311469-493B-4D9E-9A2E-2C3173375396}" dt="2022-02-01T23:04:58.269" v="6483" actId="20577"/>
          <ac:spMkLst>
            <pc:docMk/>
            <pc:sldMk cId="595836089" sldId="317"/>
            <ac:spMk id="3" creationId="{FBFBFE4A-8ED7-4407-A6BE-0454BA0A92E6}"/>
          </ac:spMkLst>
        </pc:spChg>
        <pc:spChg chg="add del">
          <ac:chgData name="Book, Renee (Curriculum Support)" userId="aaadc5d5-0eac-48a9-95da-d152d3b9490d" providerId="ADAL" clId="{4D311469-493B-4D9E-9A2E-2C3173375396}" dt="2022-01-31T05:26:26.805" v="1994" actId="22"/>
          <ac:spMkLst>
            <pc:docMk/>
            <pc:sldMk cId="595836089" sldId="317"/>
            <ac:spMk id="7" creationId="{5D68F43C-848C-4E15-80F2-A405EFD6D59E}"/>
          </ac:spMkLst>
        </pc:spChg>
        <pc:graphicFrameChg chg="add del modGraphic">
          <ac:chgData name="Book, Renee (Curriculum Support)" userId="aaadc5d5-0eac-48a9-95da-d152d3b9490d" providerId="ADAL" clId="{4D311469-493B-4D9E-9A2E-2C3173375396}" dt="2022-01-31T05:09:59.839" v="1427" actId="27309"/>
          <ac:graphicFrameMkLst>
            <pc:docMk/>
            <pc:sldMk cId="595836089" sldId="317"/>
            <ac:graphicFrameMk id="5" creationId="{6141658A-C9DF-4C6B-9752-73DC346A3A24}"/>
          </ac:graphicFrameMkLst>
        </pc:graphicFrameChg>
        <pc:picChg chg="mod">
          <ac:chgData name="Book, Renee (Curriculum Support)" userId="aaadc5d5-0eac-48a9-95da-d152d3b9490d" providerId="ADAL" clId="{4D311469-493B-4D9E-9A2E-2C3173375396}" dt="2022-02-01T23:46:35.929" v="6507" actId="1076"/>
          <ac:picMkLst>
            <pc:docMk/>
            <pc:sldMk cId="595836089" sldId="317"/>
            <ac:picMk id="4" creationId="{933CC6A2-4F04-41F5-B752-AF0B1C533720}"/>
          </ac:picMkLst>
        </pc:picChg>
      </pc:sldChg>
      <pc:sldChg chg="modSp add mod">
        <pc:chgData name="Book, Renee (Curriculum Support)" userId="aaadc5d5-0eac-48a9-95da-d152d3b9490d" providerId="ADAL" clId="{4D311469-493B-4D9E-9A2E-2C3173375396}" dt="2022-02-02T00:25:23.498" v="7072" actId="113"/>
        <pc:sldMkLst>
          <pc:docMk/>
          <pc:sldMk cId="3705582960" sldId="318"/>
        </pc:sldMkLst>
        <pc:spChg chg="mod">
          <ac:chgData name="Book, Renee (Curriculum Support)" userId="aaadc5d5-0eac-48a9-95da-d152d3b9490d" providerId="ADAL" clId="{4D311469-493B-4D9E-9A2E-2C3173375396}" dt="2022-02-02T00:25:23.498" v="7072" actId="113"/>
          <ac:spMkLst>
            <pc:docMk/>
            <pc:sldMk cId="3705582960" sldId="318"/>
            <ac:spMk id="3" creationId="{FBFBFE4A-8ED7-4407-A6BE-0454BA0A92E6}"/>
          </ac:spMkLst>
        </pc:spChg>
        <pc:picChg chg="mod">
          <ac:chgData name="Book, Renee (Curriculum Support)" userId="aaadc5d5-0eac-48a9-95da-d152d3b9490d" providerId="ADAL" clId="{4D311469-493B-4D9E-9A2E-2C3173375396}" dt="2022-02-01T23:47:13.787" v="6508" actId="1076"/>
          <ac:picMkLst>
            <pc:docMk/>
            <pc:sldMk cId="3705582960" sldId="318"/>
            <ac:picMk id="4" creationId="{E760E47E-5C19-4EFD-9869-C18563F9A1B2}"/>
          </ac:picMkLst>
        </pc:picChg>
      </pc:sldChg>
      <pc:sldChg chg="addSp delSp modSp new del mod">
        <pc:chgData name="Book, Renee (Curriculum Support)" userId="aaadc5d5-0eac-48a9-95da-d152d3b9490d" providerId="ADAL" clId="{4D311469-493B-4D9E-9A2E-2C3173375396}" dt="2022-02-01T03:20:21.398" v="4650" actId="2696"/>
        <pc:sldMkLst>
          <pc:docMk/>
          <pc:sldMk cId="4188379673" sldId="319"/>
        </pc:sldMkLst>
        <pc:spChg chg="mod">
          <ac:chgData name="Book, Renee (Curriculum Support)" userId="aaadc5d5-0eac-48a9-95da-d152d3b9490d" providerId="ADAL" clId="{4D311469-493B-4D9E-9A2E-2C3173375396}" dt="2022-01-31T05:50:03.124" v="3314" actId="20577"/>
          <ac:spMkLst>
            <pc:docMk/>
            <pc:sldMk cId="4188379673" sldId="319"/>
            <ac:spMk id="2" creationId="{402E1CA6-B960-44E0-AFB9-E1606A78CF47}"/>
          </ac:spMkLst>
        </pc:spChg>
        <pc:spChg chg="mod">
          <ac:chgData name="Book, Renee (Curriculum Support)" userId="aaadc5d5-0eac-48a9-95da-d152d3b9490d" providerId="ADAL" clId="{4D311469-493B-4D9E-9A2E-2C3173375396}" dt="2022-01-31T21:41:10.019" v="3323" actId="113"/>
          <ac:spMkLst>
            <pc:docMk/>
            <pc:sldMk cId="4188379673" sldId="319"/>
            <ac:spMk id="3" creationId="{0FA63AB7-C5D2-4137-BCEC-45E1A54FD1B6}"/>
          </ac:spMkLst>
        </pc:spChg>
        <pc:spChg chg="del">
          <ac:chgData name="Book, Renee (Curriculum Support)" userId="aaadc5d5-0eac-48a9-95da-d152d3b9490d" providerId="ADAL" clId="{4D311469-493B-4D9E-9A2E-2C3173375396}" dt="2022-01-31T05:28:42.040" v="2018" actId="21"/>
          <ac:spMkLst>
            <pc:docMk/>
            <pc:sldMk cId="4188379673" sldId="319"/>
            <ac:spMk id="4" creationId="{C13A8013-439A-4E7C-B2DC-A0AEF1B2E581}"/>
          </ac:spMkLst>
        </pc:spChg>
        <pc:spChg chg="del">
          <ac:chgData name="Book, Renee (Curriculum Support)" userId="aaadc5d5-0eac-48a9-95da-d152d3b9490d" providerId="ADAL" clId="{4D311469-493B-4D9E-9A2E-2C3173375396}" dt="2022-01-31T05:28:38.414" v="2017" actId="21"/>
          <ac:spMkLst>
            <pc:docMk/>
            <pc:sldMk cId="4188379673" sldId="319"/>
            <ac:spMk id="5" creationId="{6F5B527D-F746-4525-95E7-D886EA9365AA}"/>
          </ac:spMkLst>
        </pc:spChg>
        <pc:spChg chg="add del">
          <ac:chgData name="Book, Renee (Curriculum Support)" userId="aaadc5d5-0eac-48a9-95da-d152d3b9490d" providerId="ADAL" clId="{4D311469-493B-4D9E-9A2E-2C3173375396}" dt="2022-01-31T05:49:31.268" v="3300" actId="22"/>
          <ac:spMkLst>
            <pc:docMk/>
            <pc:sldMk cId="4188379673" sldId="319"/>
            <ac:spMk id="7" creationId="{4731150A-A43B-43C1-BD84-F0BA82E20334}"/>
          </ac:spMkLst>
        </pc:spChg>
      </pc:sldChg>
      <pc:sldChg chg="addSp delSp modSp new del mod">
        <pc:chgData name="Book, Renee (Curriculum Support)" userId="aaadc5d5-0eac-48a9-95da-d152d3b9490d" providerId="ADAL" clId="{4D311469-493B-4D9E-9A2E-2C3173375396}" dt="2022-02-01T03:33:25.671" v="5677" actId="2696"/>
        <pc:sldMkLst>
          <pc:docMk/>
          <pc:sldMk cId="3666138294" sldId="320"/>
        </pc:sldMkLst>
        <pc:spChg chg="del">
          <ac:chgData name="Book, Renee (Curriculum Support)" userId="aaadc5d5-0eac-48a9-95da-d152d3b9490d" providerId="ADAL" clId="{4D311469-493B-4D9E-9A2E-2C3173375396}" dt="2022-01-31T21:45:18.199" v="3336" actId="21"/>
          <ac:spMkLst>
            <pc:docMk/>
            <pc:sldMk cId="3666138294" sldId="320"/>
            <ac:spMk id="2" creationId="{FF3DDE9C-4744-4751-A07F-2575126BE19D}"/>
          </ac:spMkLst>
        </pc:spChg>
        <pc:spChg chg="del">
          <ac:chgData name="Book, Renee (Curriculum Support)" userId="aaadc5d5-0eac-48a9-95da-d152d3b9490d" providerId="ADAL" clId="{4D311469-493B-4D9E-9A2E-2C3173375396}" dt="2022-01-31T21:45:14.173" v="3335" actId="22"/>
          <ac:spMkLst>
            <pc:docMk/>
            <pc:sldMk cId="3666138294" sldId="320"/>
            <ac:spMk id="3" creationId="{E8F0AB42-3691-40CB-BBEC-33166673A91F}"/>
          </ac:spMkLst>
        </pc:spChg>
        <pc:spChg chg="del">
          <ac:chgData name="Book, Renee (Curriculum Support)" userId="aaadc5d5-0eac-48a9-95da-d152d3b9490d" providerId="ADAL" clId="{4D311469-493B-4D9E-9A2E-2C3173375396}" dt="2022-01-31T21:45:22.959" v="3337" actId="21"/>
          <ac:spMkLst>
            <pc:docMk/>
            <pc:sldMk cId="3666138294" sldId="320"/>
            <ac:spMk id="4" creationId="{F0554DCB-5CFC-4726-8CB6-099638AB0DC8}"/>
          </ac:spMkLst>
        </pc:spChg>
        <pc:spChg chg="del">
          <ac:chgData name="Book, Renee (Curriculum Support)" userId="aaadc5d5-0eac-48a9-95da-d152d3b9490d" providerId="ADAL" clId="{4D311469-493B-4D9E-9A2E-2C3173375396}" dt="2022-01-31T21:45:25.527" v="3338" actId="21"/>
          <ac:spMkLst>
            <pc:docMk/>
            <pc:sldMk cId="3666138294" sldId="320"/>
            <ac:spMk id="5" creationId="{6B37EDA5-E90D-4324-BB34-55F2156CCD97}"/>
          </ac:spMkLst>
        </pc:spChg>
        <pc:spChg chg="add del mod">
          <ac:chgData name="Book, Renee (Curriculum Support)" userId="aaadc5d5-0eac-48a9-95da-d152d3b9490d" providerId="ADAL" clId="{4D311469-493B-4D9E-9A2E-2C3173375396}" dt="2022-01-31T22:35:47.275" v="3354" actId="21"/>
          <ac:spMkLst>
            <pc:docMk/>
            <pc:sldMk cId="3666138294" sldId="320"/>
            <ac:spMk id="9" creationId="{7A2AD754-C2BA-4B1E-9573-7CD75B72BB4A}"/>
          </ac:spMkLst>
        </pc:spChg>
        <pc:spChg chg="add del mod">
          <ac:chgData name="Book, Renee (Curriculum Support)" userId="aaadc5d5-0eac-48a9-95da-d152d3b9490d" providerId="ADAL" clId="{4D311469-493B-4D9E-9A2E-2C3173375396}" dt="2022-01-31T23:07:00.803" v="3468"/>
          <ac:spMkLst>
            <pc:docMk/>
            <pc:sldMk cId="3666138294" sldId="320"/>
            <ac:spMk id="11" creationId="{462DEF31-F386-4284-BBD0-CE1333D4BBD8}"/>
          </ac:spMkLst>
        </pc:spChg>
        <pc:spChg chg="add del mod">
          <ac:chgData name="Book, Renee (Curriculum Support)" userId="aaadc5d5-0eac-48a9-95da-d152d3b9490d" providerId="ADAL" clId="{4D311469-493B-4D9E-9A2E-2C3173375396}" dt="2022-02-01T00:18:12.369" v="3965" actId="3680"/>
          <ac:spMkLst>
            <pc:docMk/>
            <pc:sldMk cId="3666138294" sldId="320"/>
            <ac:spMk id="13" creationId="{AF492825-BF72-408E-8B00-741137B84E81}"/>
          </ac:spMkLst>
        </pc:spChg>
        <pc:graphicFrameChg chg="add mod ord modGraphic">
          <ac:chgData name="Book, Renee (Curriculum Support)" userId="aaadc5d5-0eac-48a9-95da-d152d3b9490d" providerId="ADAL" clId="{4D311469-493B-4D9E-9A2E-2C3173375396}" dt="2022-02-01T00:18:14.360" v="3966" actId="12385"/>
          <ac:graphicFrameMkLst>
            <pc:docMk/>
            <pc:sldMk cId="3666138294" sldId="320"/>
            <ac:graphicFrameMk id="14" creationId="{4F8BD01E-DB06-4239-AC15-332A17337880}"/>
          </ac:graphicFrameMkLst>
        </pc:graphicFrameChg>
        <pc:picChg chg="add del mod ord">
          <ac:chgData name="Book, Renee (Curriculum Support)" userId="aaadc5d5-0eac-48a9-95da-d152d3b9490d" providerId="ADAL" clId="{4D311469-493B-4D9E-9A2E-2C3173375396}" dt="2022-01-31T23:07:31.616" v="3474" actId="21"/>
          <ac:picMkLst>
            <pc:docMk/>
            <pc:sldMk cId="3666138294" sldId="320"/>
            <ac:picMk id="7" creationId="{CEF2C1B9-56F6-40E6-958D-09E571F23588}"/>
          </ac:picMkLst>
        </pc:picChg>
      </pc:sldChg>
      <pc:sldChg chg="addSp delSp modSp add del mod">
        <pc:chgData name="Book, Renee (Curriculum Support)" userId="aaadc5d5-0eac-48a9-95da-d152d3b9490d" providerId="ADAL" clId="{4D311469-493B-4D9E-9A2E-2C3173375396}" dt="2022-02-01T03:20:18.165" v="4649" actId="2696"/>
        <pc:sldMkLst>
          <pc:docMk/>
          <pc:sldMk cId="2251625926" sldId="321"/>
        </pc:sldMkLst>
        <pc:spChg chg="mod">
          <ac:chgData name="Book, Renee (Curriculum Support)" userId="aaadc5d5-0eac-48a9-95da-d152d3b9490d" providerId="ADAL" clId="{4D311469-493B-4D9E-9A2E-2C3173375396}" dt="2022-01-31T05:48:41.790" v="3298" actId="20577"/>
          <ac:spMkLst>
            <pc:docMk/>
            <pc:sldMk cId="2251625926" sldId="321"/>
            <ac:spMk id="2" creationId="{402E1CA6-B960-44E0-AFB9-E1606A78CF47}"/>
          </ac:spMkLst>
        </pc:spChg>
        <pc:spChg chg="del mod">
          <ac:chgData name="Book, Renee (Curriculum Support)" userId="aaadc5d5-0eac-48a9-95da-d152d3b9490d" providerId="ADAL" clId="{4D311469-493B-4D9E-9A2E-2C3173375396}" dt="2022-01-31T05:40:07.730" v="2805" actId="3680"/>
          <ac:spMkLst>
            <pc:docMk/>
            <pc:sldMk cId="2251625926" sldId="321"/>
            <ac:spMk id="3" creationId="{0FA63AB7-C5D2-4137-BCEC-45E1A54FD1B6}"/>
          </ac:spMkLst>
        </pc:spChg>
        <pc:graphicFrameChg chg="add mod ord modGraphic">
          <ac:chgData name="Book, Renee (Curriculum Support)" userId="aaadc5d5-0eac-48a9-95da-d152d3b9490d" providerId="ADAL" clId="{4D311469-493B-4D9E-9A2E-2C3173375396}" dt="2022-01-31T05:47:09.797" v="3112" actId="1076"/>
          <ac:graphicFrameMkLst>
            <pc:docMk/>
            <pc:sldMk cId="2251625926" sldId="321"/>
            <ac:graphicFrameMk id="4" creationId="{0305419A-384E-4143-A04E-CBA1B3CAEC6B}"/>
          </ac:graphicFrameMkLst>
        </pc:graphicFrameChg>
      </pc:sldChg>
      <pc:sldChg chg="add del">
        <pc:chgData name="Book, Renee (Curriculum Support)" userId="aaadc5d5-0eac-48a9-95da-d152d3b9490d" providerId="ADAL" clId="{4D311469-493B-4D9E-9A2E-2C3173375396}" dt="2022-02-01T03:20:40.855" v="4651" actId="2696"/>
        <pc:sldMkLst>
          <pc:docMk/>
          <pc:sldMk cId="1542202570" sldId="322"/>
        </pc:sldMkLst>
      </pc:sldChg>
      <pc:sldChg chg="modSp add mod">
        <pc:chgData name="Book, Renee (Curriculum Support)" userId="aaadc5d5-0eac-48a9-95da-d152d3b9490d" providerId="ADAL" clId="{4D311469-493B-4D9E-9A2E-2C3173375396}" dt="2022-02-01T03:13:46.657" v="4577" actId="20577"/>
        <pc:sldMkLst>
          <pc:docMk/>
          <pc:sldMk cId="1409618988" sldId="323"/>
        </pc:sldMkLst>
        <pc:spChg chg="mod">
          <ac:chgData name="Book, Renee (Curriculum Support)" userId="aaadc5d5-0eac-48a9-95da-d152d3b9490d" providerId="ADAL" clId="{4D311469-493B-4D9E-9A2E-2C3173375396}" dt="2022-02-01T03:13:46.657" v="4577" actId="20577"/>
          <ac:spMkLst>
            <pc:docMk/>
            <pc:sldMk cId="1409618988" sldId="323"/>
            <ac:spMk id="2" creationId="{EBB6B7EA-02EE-43EA-848D-2AC27237B47C}"/>
          </ac:spMkLst>
        </pc:spChg>
      </pc:sldChg>
      <pc:sldChg chg="addSp delSp modSp add del mod ord delAnim">
        <pc:chgData name="Book, Renee (Curriculum Support)" userId="aaadc5d5-0eac-48a9-95da-d152d3b9490d" providerId="ADAL" clId="{4D311469-493B-4D9E-9A2E-2C3173375396}" dt="2022-02-02T00:08:57.272" v="6653" actId="1076"/>
        <pc:sldMkLst>
          <pc:docMk/>
          <pc:sldMk cId="2671094942" sldId="324"/>
        </pc:sldMkLst>
        <pc:spChg chg="mod">
          <ac:chgData name="Book, Renee (Curriculum Support)" userId="aaadc5d5-0eac-48a9-95da-d152d3b9490d" providerId="ADAL" clId="{4D311469-493B-4D9E-9A2E-2C3173375396}" dt="2022-02-01T03:43:16.334" v="5757" actId="1076"/>
          <ac:spMkLst>
            <pc:docMk/>
            <pc:sldMk cId="2671094942" sldId="324"/>
            <ac:spMk id="2" creationId="{EBB6B7EA-02EE-43EA-848D-2AC27237B47C}"/>
          </ac:spMkLst>
        </pc:spChg>
        <pc:spChg chg="add mod">
          <ac:chgData name="Book, Renee (Curriculum Support)" userId="aaadc5d5-0eac-48a9-95da-d152d3b9490d" providerId="ADAL" clId="{4D311469-493B-4D9E-9A2E-2C3173375396}" dt="2022-02-02T00:06:15.158" v="6652" actId="20577"/>
          <ac:spMkLst>
            <pc:docMk/>
            <pc:sldMk cId="2671094942" sldId="324"/>
            <ac:spMk id="4" creationId="{98445152-D572-48A0-B7BC-3D2E923E78ED}"/>
          </ac:spMkLst>
        </pc:spChg>
        <pc:spChg chg="add del mod">
          <ac:chgData name="Book, Renee (Curriculum Support)" userId="aaadc5d5-0eac-48a9-95da-d152d3b9490d" providerId="ADAL" clId="{4D311469-493B-4D9E-9A2E-2C3173375396}" dt="2022-01-31T23:05:50.109" v="3388" actId="21"/>
          <ac:spMkLst>
            <pc:docMk/>
            <pc:sldMk cId="2671094942" sldId="324"/>
            <ac:spMk id="5" creationId="{7C650FB5-7BAF-4BE3-8880-0FD725498FE9}"/>
          </ac:spMkLst>
        </pc:spChg>
        <pc:spChg chg="add del mod">
          <ac:chgData name="Book, Renee (Curriculum Support)" userId="aaadc5d5-0eac-48a9-95da-d152d3b9490d" providerId="ADAL" clId="{4D311469-493B-4D9E-9A2E-2C3173375396}" dt="2022-02-01T03:07:53.548" v="4313" actId="21"/>
          <ac:spMkLst>
            <pc:docMk/>
            <pc:sldMk cId="2671094942" sldId="324"/>
            <ac:spMk id="7" creationId="{99D024A1-F81A-4740-956D-EEF32B150581}"/>
          </ac:spMkLst>
        </pc:spChg>
        <pc:spChg chg="add">
          <ac:chgData name="Book, Renee (Curriculum Support)" userId="aaadc5d5-0eac-48a9-95da-d152d3b9490d" providerId="ADAL" clId="{4D311469-493B-4D9E-9A2E-2C3173375396}" dt="2022-02-01T03:37:26.056" v="5692"/>
          <ac:spMkLst>
            <pc:docMk/>
            <pc:sldMk cId="2671094942" sldId="324"/>
            <ac:spMk id="7" creationId="{F462DE70-A4E1-4789-8D8E-B13F8D00CF8B}"/>
          </ac:spMkLst>
        </pc:spChg>
        <pc:spChg chg="add del mod">
          <ac:chgData name="Book, Renee (Curriculum Support)" userId="aaadc5d5-0eac-48a9-95da-d152d3b9490d" providerId="ADAL" clId="{4D311469-493B-4D9E-9A2E-2C3173375396}" dt="2022-02-01T03:37:51.795" v="5694" actId="21"/>
          <ac:spMkLst>
            <pc:docMk/>
            <pc:sldMk cId="2671094942" sldId="324"/>
            <ac:spMk id="8" creationId="{EE2C916A-E8B1-4049-B456-BB21FFA267D7}"/>
          </ac:spMkLst>
        </pc:spChg>
        <pc:picChg chg="mod">
          <ac:chgData name="Book, Renee (Curriculum Support)" userId="aaadc5d5-0eac-48a9-95da-d152d3b9490d" providerId="ADAL" clId="{4D311469-493B-4D9E-9A2E-2C3173375396}" dt="2022-02-02T00:08:57.272" v="6653" actId="1076"/>
          <ac:picMkLst>
            <pc:docMk/>
            <pc:sldMk cId="2671094942" sldId="324"/>
            <ac:picMk id="3" creationId="{C049C538-9522-4491-B8AD-9064957B6054}"/>
          </ac:picMkLst>
        </pc:picChg>
        <pc:picChg chg="add del mod">
          <ac:chgData name="Book, Renee (Curriculum Support)" userId="aaadc5d5-0eac-48a9-95da-d152d3b9490d" providerId="ADAL" clId="{4D311469-493B-4D9E-9A2E-2C3173375396}" dt="2022-02-01T03:29:59.318" v="5562" actId="21"/>
          <ac:picMkLst>
            <pc:docMk/>
            <pc:sldMk cId="2671094942" sldId="324"/>
            <ac:picMk id="3" creationId="{EAE70105-D988-47D3-862E-F80F3466434D}"/>
          </ac:picMkLst>
        </pc:picChg>
        <pc:picChg chg="del">
          <ac:chgData name="Book, Renee (Curriculum Support)" userId="aaadc5d5-0eac-48a9-95da-d152d3b9490d" providerId="ADAL" clId="{4D311469-493B-4D9E-9A2E-2C3173375396}" dt="2022-01-31T23:05:43.846" v="3386" actId="21"/>
          <ac:picMkLst>
            <pc:docMk/>
            <pc:sldMk cId="2671094942" sldId="324"/>
            <ac:picMk id="4" creationId="{EDBF940B-38D1-45B3-AD5F-A6BB7C0BAF74}"/>
          </ac:picMkLst>
        </pc:picChg>
        <pc:picChg chg="add del mod">
          <ac:chgData name="Book, Renee (Curriculum Support)" userId="aaadc5d5-0eac-48a9-95da-d152d3b9490d" providerId="ADAL" clId="{4D311469-493B-4D9E-9A2E-2C3173375396}" dt="2022-02-01T03:34:43.519" v="5684" actId="21"/>
          <ac:picMkLst>
            <pc:docMk/>
            <pc:sldMk cId="2671094942" sldId="324"/>
            <ac:picMk id="5" creationId="{2A69A53F-3579-4EA4-BC37-D2B057C80EDC}"/>
          </ac:picMkLst>
        </pc:picChg>
        <pc:picChg chg="add del mod">
          <ac:chgData name="Book, Renee (Curriculum Support)" userId="aaadc5d5-0eac-48a9-95da-d152d3b9490d" providerId="ADAL" clId="{4D311469-493B-4D9E-9A2E-2C3173375396}" dt="2022-02-01T03:35:34.902" v="5691" actId="21"/>
          <ac:picMkLst>
            <pc:docMk/>
            <pc:sldMk cId="2671094942" sldId="324"/>
            <ac:picMk id="6" creationId="{0DFB689E-515E-403A-B827-005E3FB32A40}"/>
          </ac:picMkLst>
        </pc:picChg>
        <pc:picChg chg="add del mod">
          <ac:chgData name="Book, Renee (Curriculum Support)" userId="aaadc5d5-0eac-48a9-95da-d152d3b9490d" providerId="ADAL" clId="{4D311469-493B-4D9E-9A2E-2C3173375396}" dt="2022-02-01T03:07:47.058" v="4312" actId="21"/>
          <ac:picMkLst>
            <pc:docMk/>
            <pc:sldMk cId="2671094942" sldId="324"/>
            <ac:picMk id="8" creationId="{1665A43F-8771-4093-8308-6E3CE73E7C00}"/>
          </ac:picMkLst>
        </pc:picChg>
        <pc:picChg chg="add mod">
          <ac:chgData name="Book, Renee (Curriculum Support)" userId="aaadc5d5-0eac-48a9-95da-d152d3b9490d" providerId="ADAL" clId="{4D311469-493B-4D9E-9A2E-2C3173375396}" dt="2022-02-01T03:43:37.627" v="5761" actId="1076"/>
          <ac:picMkLst>
            <pc:docMk/>
            <pc:sldMk cId="2671094942" sldId="324"/>
            <ac:picMk id="9" creationId="{379442AE-CF0B-47D4-AD73-D5E7034B0E14}"/>
          </ac:picMkLst>
        </pc:picChg>
        <pc:picChg chg="add mod">
          <ac:chgData name="Book, Renee (Curriculum Support)" userId="aaadc5d5-0eac-48a9-95da-d152d3b9490d" providerId="ADAL" clId="{4D311469-493B-4D9E-9A2E-2C3173375396}" dt="2022-02-01T03:43:41.564" v="5762" actId="1076"/>
          <ac:picMkLst>
            <pc:docMk/>
            <pc:sldMk cId="2671094942" sldId="324"/>
            <ac:picMk id="10" creationId="{2A4209E5-1FDD-4AC0-A7E3-C1D1AC1409CF}"/>
          </ac:picMkLst>
        </pc:picChg>
      </pc:sldChg>
      <pc:sldChg chg="delSp modSp add del mod">
        <pc:chgData name="Book, Renee (Curriculum Support)" userId="aaadc5d5-0eac-48a9-95da-d152d3b9490d" providerId="ADAL" clId="{4D311469-493B-4D9E-9A2E-2C3173375396}" dt="2022-02-01T03:33:22.309" v="5676" actId="2696"/>
        <pc:sldMkLst>
          <pc:docMk/>
          <pc:sldMk cId="3386722844" sldId="325"/>
        </pc:sldMkLst>
        <pc:spChg chg="mod">
          <ac:chgData name="Book, Renee (Curriculum Support)" userId="aaadc5d5-0eac-48a9-95da-d152d3b9490d" providerId="ADAL" clId="{4D311469-493B-4D9E-9A2E-2C3173375396}" dt="2022-02-01T03:00:40.172" v="4276" actId="20577"/>
          <ac:spMkLst>
            <pc:docMk/>
            <pc:sldMk cId="3386722844" sldId="325"/>
            <ac:spMk id="2" creationId="{EBB6B7EA-02EE-43EA-848D-2AC27237B47C}"/>
          </ac:spMkLst>
        </pc:spChg>
        <pc:spChg chg="del mod">
          <ac:chgData name="Book, Renee (Curriculum Support)" userId="aaadc5d5-0eac-48a9-95da-d152d3b9490d" providerId="ADAL" clId="{4D311469-493B-4D9E-9A2E-2C3173375396}" dt="2022-01-31T23:09:33.963" v="3496"/>
          <ac:spMkLst>
            <pc:docMk/>
            <pc:sldMk cId="3386722844" sldId="325"/>
            <ac:spMk id="7" creationId="{99D024A1-F81A-4740-956D-EEF32B150581}"/>
          </ac:spMkLst>
        </pc:spChg>
        <pc:picChg chg="mod">
          <ac:chgData name="Book, Renee (Curriculum Support)" userId="aaadc5d5-0eac-48a9-95da-d152d3b9490d" providerId="ADAL" clId="{4D311469-493B-4D9E-9A2E-2C3173375396}" dt="2022-01-31T23:17:23.706" v="3795" actId="14100"/>
          <ac:picMkLst>
            <pc:docMk/>
            <pc:sldMk cId="3386722844" sldId="325"/>
            <ac:picMk id="8" creationId="{1665A43F-8771-4093-8308-6E3CE73E7C00}"/>
          </ac:picMkLst>
        </pc:picChg>
      </pc:sldChg>
      <pc:sldChg chg="addSp delSp modSp add mod ord">
        <pc:chgData name="Book, Renee (Curriculum Support)" userId="aaadc5d5-0eac-48a9-95da-d152d3b9490d" providerId="ADAL" clId="{4D311469-493B-4D9E-9A2E-2C3173375396}" dt="2022-02-01T03:13:34.743" v="4575" actId="14100"/>
        <pc:sldMkLst>
          <pc:docMk/>
          <pc:sldMk cId="2505976312" sldId="326"/>
        </pc:sldMkLst>
        <pc:spChg chg="mod">
          <ac:chgData name="Book, Renee (Curriculum Support)" userId="aaadc5d5-0eac-48a9-95da-d152d3b9490d" providerId="ADAL" clId="{4D311469-493B-4D9E-9A2E-2C3173375396}" dt="2022-01-31T23:14:57.820" v="3717" actId="1076"/>
          <ac:spMkLst>
            <pc:docMk/>
            <pc:sldMk cId="2505976312" sldId="326"/>
            <ac:spMk id="2" creationId="{EBB6B7EA-02EE-43EA-848D-2AC27237B47C}"/>
          </ac:spMkLst>
        </pc:spChg>
        <pc:spChg chg="del">
          <ac:chgData name="Book, Renee (Curriculum Support)" userId="aaadc5d5-0eac-48a9-95da-d152d3b9490d" providerId="ADAL" clId="{4D311469-493B-4D9E-9A2E-2C3173375396}" dt="2022-01-31T23:09:41.922" v="3500" actId="21"/>
          <ac:spMkLst>
            <pc:docMk/>
            <pc:sldMk cId="2505976312" sldId="326"/>
            <ac:spMk id="7" creationId="{99D024A1-F81A-4740-956D-EEF32B150581}"/>
          </ac:spMkLst>
        </pc:spChg>
        <pc:picChg chg="add mod">
          <ac:chgData name="Book, Renee (Curriculum Support)" userId="aaadc5d5-0eac-48a9-95da-d152d3b9490d" providerId="ADAL" clId="{4D311469-493B-4D9E-9A2E-2C3173375396}" dt="2022-02-01T03:13:34.743" v="4575" actId="14100"/>
          <ac:picMkLst>
            <pc:docMk/>
            <pc:sldMk cId="2505976312" sldId="326"/>
            <ac:picMk id="4" creationId="{15684A02-49B1-4DA6-BDCE-B6B28414E74D}"/>
          </ac:picMkLst>
        </pc:picChg>
        <pc:picChg chg="del mod">
          <ac:chgData name="Book, Renee (Curriculum Support)" userId="aaadc5d5-0eac-48a9-95da-d152d3b9490d" providerId="ADAL" clId="{4D311469-493B-4D9E-9A2E-2C3173375396}" dt="2022-01-31T23:13:31.115" v="3621" actId="21"/>
          <ac:picMkLst>
            <pc:docMk/>
            <pc:sldMk cId="2505976312" sldId="326"/>
            <ac:picMk id="8" creationId="{1665A43F-8771-4093-8308-6E3CE73E7C00}"/>
          </ac:picMkLst>
        </pc:picChg>
      </pc:sldChg>
      <pc:sldChg chg="addSp delSp modSp new mod setBg addCm modCm">
        <pc:chgData name="Book, Renee (Curriculum Support)" userId="aaadc5d5-0eac-48a9-95da-d152d3b9490d" providerId="ADAL" clId="{4D311469-493B-4D9E-9A2E-2C3173375396}" dt="2022-02-01T23:49:16.027" v="6513" actId="1076"/>
        <pc:sldMkLst>
          <pc:docMk/>
          <pc:sldMk cId="2927931245" sldId="327"/>
        </pc:sldMkLst>
        <pc:spChg chg="mod">
          <ac:chgData name="Book, Renee (Curriculum Support)" userId="aaadc5d5-0eac-48a9-95da-d152d3b9490d" providerId="ADAL" clId="{4D311469-493B-4D9E-9A2E-2C3173375396}" dt="2022-02-01T03:23:46.245" v="4796" actId="26606"/>
          <ac:spMkLst>
            <pc:docMk/>
            <pc:sldMk cId="2927931245" sldId="327"/>
            <ac:spMk id="2" creationId="{500EE8E7-DDB0-4E8E-9FA8-4D996252F6C2}"/>
          </ac:spMkLst>
        </pc:spChg>
        <pc:spChg chg="del">
          <ac:chgData name="Book, Renee (Curriculum Support)" userId="aaadc5d5-0eac-48a9-95da-d152d3b9490d" providerId="ADAL" clId="{4D311469-493B-4D9E-9A2E-2C3173375396}" dt="2022-02-01T03:22:13.812" v="4696" actId="21"/>
          <ac:spMkLst>
            <pc:docMk/>
            <pc:sldMk cId="2927931245" sldId="327"/>
            <ac:spMk id="3" creationId="{020CEB15-A8AC-4961-A7F7-6FB9E7A7E2E0}"/>
          </ac:spMkLst>
        </pc:spChg>
        <pc:spChg chg="add mod ord">
          <ac:chgData name="Book, Renee (Curriculum Support)" userId="aaadc5d5-0eac-48a9-95da-d152d3b9490d" providerId="ADAL" clId="{4D311469-493B-4D9E-9A2E-2C3173375396}" dt="2022-02-01T23:48:21.552" v="6512" actId="20577"/>
          <ac:spMkLst>
            <pc:docMk/>
            <pc:sldMk cId="2927931245" sldId="327"/>
            <ac:spMk id="5" creationId="{C302F0F2-81A6-41B7-B25D-B0582591B2E8}"/>
          </ac:spMkLst>
        </pc:spChg>
        <pc:picChg chg="mod">
          <ac:chgData name="Book, Renee (Curriculum Support)" userId="aaadc5d5-0eac-48a9-95da-d152d3b9490d" providerId="ADAL" clId="{4D311469-493B-4D9E-9A2E-2C3173375396}" dt="2022-02-01T23:49:16.027" v="6513" actId="1076"/>
          <ac:picMkLst>
            <pc:docMk/>
            <pc:sldMk cId="2927931245" sldId="327"/>
            <ac:picMk id="3" creationId="{D0DBF2DA-CDF0-461C-9E72-693A7BDDC04F}"/>
          </ac:picMkLst>
        </pc:picChg>
        <pc:picChg chg="add mod">
          <ac:chgData name="Book, Renee (Curriculum Support)" userId="aaadc5d5-0eac-48a9-95da-d152d3b9490d" providerId="ADAL" clId="{4D311469-493B-4D9E-9A2E-2C3173375396}" dt="2022-02-01T03:24:13.941" v="4803" actId="1076"/>
          <ac:picMkLst>
            <pc:docMk/>
            <pc:sldMk cId="2927931245" sldId="327"/>
            <ac:picMk id="7" creationId="{91F7FC2A-1091-4767-8853-57FF52558882}"/>
          </ac:picMkLst>
        </pc:picChg>
        <pc:cxnChg chg="add del">
          <ac:chgData name="Book, Renee (Curriculum Support)" userId="aaadc5d5-0eac-48a9-95da-d152d3b9490d" providerId="ADAL" clId="{4D311469-493B-4D9E-9A2E-2C3173375396}" dt="2022-02-01T03:23:46.245" v="4796" actId="26606"/>
          <ac:cxnSpMkLst>
            <pc:docMk/>
            <pc:sldMk cId="2927931245" sldId="327"/>
            <ac:cxnSpMk id="12" creationId="{39B7FDC9-F0CE-43A7-9F2A-83DD09DC3453}"/>
          </ac:cxnSpMkLst>
        </pc:cxnChg>
      </pc:sldChg>
      <pc:sldChg chg="addSp delSp modSp add mod delAnim">
        <pc:chgData name="Book, Renee (Curriculum Support)" userId="aaadc5d5-0eac-48a9-95da-d152d3b9490d" providerId="ADAL" clId="{4D311469-493B-4D9E-9A2E-2C3173375396}" dt="2022-02-01T23:58:32.420" v="6640" actId="1076"/>
        <pc:sldMkLst>
          <pc:docMk/>
          <pc:sldMk cId="121376927" sldId="328"/>
        </pc:sldMkLst>
        <pc:spChg chg="mod">
          <ac:chgData name="Book, Renee (Curriculum Support)" userId="aaadc5d5-0eac-48a9-95da-d152d3b9490d" providerId="ADAL" clId="{4D311469-493B-4D9E-9A2E-2C3173375396}" dt="2022-02-01T22:52:18.827" v="6288" actId="20577"/>
          <ac:spMkLst>
            <pc:docMk/>
            <pc:sldMk cId="121376927" sldId="328"/>
            <ac:spMk id="2" creationId="{D04B11CB-A4AA-4BB3-AE5A-874E462C0F69}"/>
          </ac:spMkLst>
        </pc:spChg>
        <pc:spChg chg="add del mod">
          <ac:chgData name="Book, Renee (Curriculum Support)" userId="aaadc5d5-0eac-48a9-95da-d152d3b9490d" providerId="ADAL" clId="{4D311469-493B-4D9E-9A2E-2C3173375396}" dt="2022-02-01T22:45:16.776" v="6205"/>
          <ac:spMkLst>
            <pc:docMk/>
            <pc:sldMk cId="121376927" sldId="328"/>
            <ac:spMk id="3" creationId="{AB9BDBB3-B0CB-4293-95C9-DF9D3FA6EE67}"/>
          </ac:spMkLst>
        </pc:spChg>
        <pc:spChg chg="add del">
          <ac:chgData name="Book, Renee (Curriculum Support)" userId="aaadc5d5-0eac-48a9-95da-d152d3b9490d" providerId="ADAL" clId="{4D311469-493B-4D9E-9A2E-2C3173375396}" dt="2022-02-01T22:45:13.725" v="6204"/>
          <ac:spMkLst>
            <pc:docMk/>
            <pc:sldMk cId="121376927" sldId="328"/>
            <ac:spMk id="5" creationId="{A9572EA3-C93B-4B8F-92A9-F1C512C58F07}"/>
          </ac:spMkLst>
        </pc:spChg>
        <pc:spChg chg="add del">
          <ac:chgData name="Book, Renee (Curriculum Support)" userId="aaadc5d5-0eac-48a9-95da-d152d3b9490d" providerId="ADAL" clId="{4D311469-493B-4D9E-9A2E-2C3173375396}" dt="2022-02-01T22:45:20.147" v="6206" actId="21"/>
          <ac:spMkLst>
            <pc:docMk/>
            <pc:sldMk cId="121376927" sldId="328"/>
            <ac:spMk id="7" creationId="{0156330D-D324-4186-8C77-4C376F82D8E6}"/>
          </ac:spMkLst>
        </pc:spChg>
        <pc:spChg chg="add mod">
          <ac:chgData name="Book, Renee (Curriculum Support)" userId="aaadc5d5-0eac-48a9-95da-d152d3b9490d" providerId="ADAL" clId="{4D311469-493B-4D9E-9A2E-2C3173375396}" dt="2022-02-01T22:48:27.392" v="6208" actId="27636"/>
          <ac:spMkLst>
            <pc:docMk/>
            <pc:sldMk cId="121376927" sldId="328"/>
            <ac:spMk id="8" creationId="{C880F2CF-B9CC-46A4-B26C-7D96B2E0D2FD}"/>
          </ac:spMkLst>
        </pc:spChg>
        <pc:graphicFrameChg chg="add del mod">
          <ac:chgData name="Book, Renee (Curriculum Support)" userId="aaadc5d5-0eac-48a9-95da-d152d3b9490d" providerId="ADAL" clId="{4D311469-493B-4D9E-9A2E-2C3173375396}" dt="2022-02-01T22:45:13.725" v="6204"/>
          <ac:graphicFrameMkLst>
            <pc:docMk/>
            <pc:sldMk cId="121376927" sldId="328"/>
            <ac:graphicFrameMk id="4" creationId="{757C8ACF-BAE4-412C-9DD1-69E59DEB95FD}"/>
          </ac:graphicFrameMkLst>
        </pc:graphicFrameChg>
        <pc:graphicFrameChg chg="add del mod">
          <ac:chgData name="Book, Renee (Curriculum Support)" userId="aaadc5d5-0eac-48a9-95da-d152d3b9490d" providerId="ADAL" clId="{4D311469-493B-4D9E-9A2E-2C3173375396}" dt="2022-02-01T22:45:20.147" v="6206" actId="21"/>
          <ac:graphicFrameMkLst>
            <pc:docMk/>
            <pc:sldMk cId="121376927" sldId="328"/>
            <ac:graphicFrameMk id="6" creationId="{EA554D89-27B6-4BBA-AFF4-C920425ADE93}"/>
          </ac:graphicFrameMkLst>
        </pc:graphicFrameChg>
        <pc:graphicFrameChg chg="add mod modGraphic">
          <ac:chgData name="Book, Renee (Curriculum Support)" userId="aaadc5d5-0eac-48a9-95da-d152d3b9490d" providerId="ADAL" clId="{4D311469-493B-4D9E-9A2E-2C3173375396}" dt="2022-02-01T23:56:43.142" v="6639" actId="20577"/>
          <ac:graphicFrameMkLst>
            <pc:docMk/>
            <pc:sldMk cId="121376927" sldId="328"/>
            <ac:graphicFrameMk id="11" creationId="{7087CE3C-6C54-4C3F-818E-A873FDB2878A}"/>
          </ac:graphicFrameMkLst>
        </pc:graphicFrameChg>
        <pc:picChg chg="add del mod">
          <ac:chgData name="Book, Renee (Curriculum Support)" userId="aaadc5d5-0eac-48a9-95da-d152d3b9490d" providerId="ADAL" clId="{4D311469-493B-4D9E-9A2E-2C3173375396}" dt="2022-02-01T22:49:00.465" v="6230" actId="21"/>
          <ac:picMkLst>
            <pc:docMk/>
            <pc:sldMk cId="121376927" sldId="328"/>
            <ac:picMk id="10" creationId="{E921DFA0-0F99-42F7-92CF-225E14BE8528}"/>
          </ac:picMkLst>
        </pc:picChg>
        <pc:picChg chg="del mod">
          <ac:chgData name="Book, Renee (Curriculum Support)" userId="aaadc5d5-0eac-48a9-95da-d152d3b9490d" providerId="ADAL" clId="{4D311469-493B-4D9E-9A2E-2C3173375396}" dt="2022-02-01T23:52:41.252" v="6606" actId="21"/>
          <ac:picMkLst>
            <pc:docMk/>
            <pc:sldMk cId="121376927" sldId="328"/>
            <ac:picMk id="12" creationId="{AD5E23AF-C68C-492E-B2C2-208E335DB645}"/>
          </ac:picMkLst>
        </pc:picChg>
        <pc:picChg chg="mod">
          <ac:chgData name="Book, Renee (Curriculum Support)" userId="aaadc5d5-0eac-48a9-95da-d152d3b9490d" providerId="ADAL" clId="{4D311469-493B-4D9E-9A2E-2C3173375396}" dt="2022-02-01T23:58:32.420" v="6640" actId="1076"/>
          <ac:picMkLst>
            <pc:docMk/>
            <pc:sldMk cId="121376927" sldId="328"/>
            <ac:picMk id="13" creationId="{A455FFD7-EC0A-40C2-97D2-C73498ED611A}"/>
          </ac:picMkLst>
        </pc:picChg>
      </pc:sldChg>
      <pc:sldChg chg="delSp modSp add mod ord delAnim">
        <pc:chgData name="Book, Renee (Curriculum Support)" userId="aaadc5d5-0eac-48a9-95da-d152d3b9490d" providerId="ADAL" clId="{4D311469-493B-4D9E-9A2E-2C3173375396}" dt="2022-02-02T00:23:22.141" v="7071" actId="1076"/>
        <pc:sldMkLst>
          <pc:docMk/>
          <pc:sldMk cId="2402002533" sldId="329"/>
        </pc:sldMkLst>
        <pc:spChg chg="mod">
          <ac:chgData name="Book, Renee (Curriculum Support)" userId="aaadc5d5-0eac-48a9-95da-d152d3b9490d" providerId="ADAL" clId="{4D311469-493B-4D9E-9A2E-2C3173375396}" dt="2022-02-02T00:11:39.932" v="6669" actId="20577"/>
          <ac:spMkLst>
            <pc:docMk/>
            <pc:sldMk cId="2402002533" sldId="329"/>
            <ac:spMk id="2" creationId="{9C35CE3A-448C-4F9F-9CC0-B5645AD8BA91}"/>
          </ac:spMkLst>
        </pc:spChg>
        <pc:spChg chg="mod">
          <ac:chgData name="Book, Renee (Curriculum Support)" userId="aaadc5d5-0eac-48a9-95da-d152d3b9490d" providerId="ADAL" clId="{4D311469-493B-4D9E-9A2E-2C3173375396}" dt="2022-02-02T00:18:30.929" v="7069" actId="20577"/>
          <ac:spMkLst>
            <pc:docMk/>
            <pc:sldMk cId="2402002533" sldId="329"/>
            <ac:spMk id="3" creationId="{FBFBFE4A-8ED7-4407-A6BE-0454BA0A92E6}"/>
          </ac:spMkLst>
        </pc:spChg>
        <pc:picChg chg="del">
          <ac:chgData name="Book, Renee (Curriculum Support)" userId="aaadc5d5-0eac-48a9-95da-d152d3b9490d" providerId="ADAL" clId="{4D311469-493B-4D9E-9A2E-2C3173375396}" dt="2022-02-02T00:18:08.788" v="7064" actId="21"/>
          <ac:picMkLst>
            <pc:docMk/>
            <pc:sldMk cId="2402002533" sldId="329"/>
            <ac:picMk id="4" creationId="{E760E47E-5C19-4EFD-9869-C18563F9A1B2}"/>
          </ac:picMkLst>
        </pc:picChg>
        <pc:picChg chg="del mod">
          <ac:chgData name="Book, Renee (Curriculum Support)" userId="aaadc5d5-0eac-48a9-95da-d152d3b9490d" providerId="ADAL" clId="{4D311469-493B-4D9E-9A2E-2C3173375396}" dt="2022-02-02T00:19:08.107" v="7070" actId="21"/>
          <ac:picMkLst>
            <pc:docMk/>
            <pc:sldMk cId="2402002533" sldId="329"/>
            <ac:picMk id="5" creationId="{B3649438-1B53-4583-B8B5-29738DE658F3}"/>
          </ac:picMkLst>
        </pc:picChg>
        <pc:picChg chg="mod">
          <ac:chgData name="Book, Renee (Curriculum Support)" userId="aaadc5d5-0eac-48a9-95da-d152d3b9490d" providerId="ADAL" clId="{4D311469-493B-4D9E-9A2E-2C3173375396}" dt="2022-02-02T00:23:22.141" v="7071" actId="1076"/>
          <ac:picMkLst>
            <pc:docMk/>
            <pc:sldMk cId="2402002533" sldId="329"/>
            <ac:picMk id="6" creationId="{F91571BB-F41C-4C70-8004-7359BE9B6A83}"/>
          </ac:picMkLst>
        </pc:picChg>
      </pc:sldChg>
      <pc:sldChg chg="addSp delSp modSp add mod delAnim">
        <pc:chgData name="Book, Renee (Curriculum Support)" userId="aaadc5d5-0eac-48a9-95da-d152d3b9490d" providerId="ADAL" clId="{4D311469-493B-4D9E-9A2E-2C3173375396}" dt="2022-02-03T01:08:51.617" v="8233" actId="20577"/>
        <pc:sldMkLst>
          <pc:docMk/>
          <pc:sldMk cId="373000520" sldId="330"/>
        </pc:sldMkLst>
        <pc:spChg chg="mod">
          <ac:chgData name="Book, Renee (Curriculum Support)" userId="aaadc5d5-0eac-48a9-95da-d152d3b9490d" providerId="ADAL" clId="{4D311469-493B-4D9E-9A2E-2C3173375396}" dt="2022-02-03T00:52:13.036" v="7157" actId="1076"/>
          <ac:spMkLst>
            <pc:docMk/>
            <pc:sldMk cId="373000520" sldId="330"/>
            <ac:spMk id="2" creationId="{EBB6B7EA-02EE-43EA-848D-2AC27237B47C}"/>
          </ac:spMkLst>
        </pc:spChg>
        <pc:spChg chg="del mod">
          <ac:chgData name="Book, Renee (Curriculum Support)" userId="aaadc5d5-0eac-48a9-95da-d152d3b9490d" providerId="ADAL" clId="{4D311469-493B-4D9E-9A2E-2C3173375396}" dt="2022-02-03T00:51:15.949" v="7147" actId="21"/>
          <ac:spMkLst>
            <pc:docMk/>
            <pc:sldMk cId="373000520" sldId="330"/>
            <ac:spMk id="4" creationId="{98445152-D572-48A0-B7BC-3D2E923E78ED}"/>
          </ac:spMkLst>
        </pc:spChg>
        <pc:graphicFrameChg chg="add mod modGraphic">
          <ac:chgData name="Book, Renee (Curriculum Support)" userId="aaadc5d5-0eac-48a9-95da-d152d3b9490d" providerId="ADAL" clId="{4D311469-493B-4D9E-9A2E-2C3173375396}" dt="2022-02-03T01:08:51.617" v="8233" actId="20577"/>
          <ac:graphicFrameMkLst>
            <pc:docMk/>
            <pc:sldMk cId="373000520" sldId="330"/>
            <ac:graphicFrameMk id="5" creationId="{09B70EEA-ACC9-4B25-8BDF-105C515152F7}"/>
          </ac:graphicFrameMkLst>
        </pc:graphicFrameChg>
        <pc:picChg chg="del">
          <ac:chgData name="Book, Renee (Curriculum Support)" userId="aaadc5d5-0eac-48a9-95da-d152d3b9490d" providerId="ADAL" clId="{4D311469-493B-4D9E-9A2E-2C3173375396}" dt="2022-02-03T00:52:52.458" v="7177" actId="21"/>
          <ac:picMkLst>
            <pc:docMk/>
            <pc:sldMk cId="373000520" sldId="330"/>
            <ac:picMk id="3" creationId="{C049C538-9522-4491-B8AD-9064957B6054}"/>
          </ac:picMkLst>
        </pc:picChg>
        <pc:picChg chg="del">
          <ac:chgData name="Book, Renee (Curriculum Support)" userId="aaadc5d5-0eac-48a9-95da-d152d3b9490d" providerId="ADAL" clId="{4D311469-493B-4D9E-9A2E-2C3173375396}" dt="2022-02-03T00:51:25.289" v="7149" actId="21"/>
          <ac:picMkLst>
            <pc:docMk/>
            <pc:sldMk cId="373000520" sldId="330"/>
            <ac:picMk id="9" creationId="{379442AE-CF0B-47D4-AD73-D5E7034B0E14}"/>
          </ac:picMkLst>
        </pc:picChg>
        <pc:picChg chg="del">
          <ac:chgData name="Book, Renee (Curriculum Support)" userId="aaadc5d5-0eac-48a9-95da-d152d3b9490d" providerId="ADAL" clId="{4D311469-493B-4D9E-9A2E-2C3173375396}" dt="2022-02-03T00:51:28.103" v="7150" actId="21"/>
          <ac:picMkLst>
            <pc:docMk/>
            <pc:sldMk cId="373000520" sldId="330"/>
            <ac:picMk id="10" creationId="{2A4209E5-1FDD-4AC0-A7E3-C1D1AC1409CF}"/>
          </ac:picMkLst>
        </pc:picChg>
      </pc:sldChg>
      <pc:sldChg chg="delSp modSp del mod">
        <pc:chgData name="Book, Renee (Curriculum Support)" userId="aaadc5d5-0eac-48a9-95da-d152d3b9490d" providerId="ADAL" clId="{4D311469-493B-4D9E-9A2E-2C3173375396}" dt="2022-01-31T00:37:55.297" v="84" actId="2696"/>
        <pc:sldMkLst>
          <pc:docMk/>
          <pc:sldMk cId="1084550130" sldId="335"/>
        </pc:sldMkLst>
        <pc:spChg chg="mod">
          <ac:chgData name="Book, Renee (Curriculum Support)" userId="aaadc5d5-0eac-48a9-95da-d152d3b9490d" providerId="ADAL" clId="{4D311469-493B-4D9E-9A2E-2C3173375396}" dt="2022-01-31T00:37:47.997" v="83" actId="20577"/>
          <ac:spMkLst>
            <pc:docMk/>
            <pc:sldMk cId="1084550130" sldId="335"/>
            <ac:spMk id="2" creationId="{48225CFB-4302-49BA-8660-88F59555382D}"/>
          </ac:spMkLst>
        </pc:spChg>
        <pc:picChg chg="del">
          <ac:chgData name="Book, Renee (Curriculum Support)" userId="aaadc5d5-0eac-48a9-95da-d152d3b9490d" providerId="ADAL" clId="{4D311469-493B-4D9E-9A2E-2C3173375396}" dt="2022-01-31T00:37:40.174" v="78" actId="21"/>
          <ac:picMkLst>
            <pc:docMk/>
            <pc:sldMk cId="1084550130" sldId="335"/>
            <ac:picMk id="2050" creationId="{706F37B2-E008-45A6-819F-DC703703B861}"/>
          </ac:picMkLst>
        </pc:picChg>
      </pc:sldChg>
      <pc:sldChg chg="modSp del mod">
        <pc:chgData name="Book, Renee (Curriculum Support)" userId="aaadc5d5-0eac-48a9-95da-d152d3b9490d" providerId="ADAL" clId="{4D311469-493B-4D9E-9A2E-2C3173375396}" dt="2022-01-31T00:46:37.967" v="340" actId="2696"/>
        <pc:sldMkLst>
          <pc:docMk/>
          <pc:sldMk cId="2177438789" sldId="351"/>
        </pc:sldMkLst>
        <pc:spChg chg="mod">
          <ac:chgData name="Book, Renee (Curriculum Support)" userId="aaadc5d5-0eac-48a9-95da-d152d3b9490d" providerId="ADAL" clId="{4D311469-493B-4D9E-9A2E-2C3173375396}" dt="2022-01-31T00:43:20.784" v="241" actId="1076"/>
          <ac:spMkLst>
            <pc:docMk/>
            <pc:sldMk cId="2177438789" sldId="351"/>
            <ac:spMk id="2" creationId="{4E8280A9-D931-4474-968A-C5744297D78F}"/>
          </ac:spMkLst>
        </pc:spChg>
        <pc:spChg chg="mod">
          <ac:chgData name="Book, Renee (Curriculum Support)" userId="aaadc5d5-0eac-48a9-95da-d152d3b9490d" providerId="ADAL" clId="{4D311469-493B-4D9E-9A2E-2C3173375396}" dt="2022-01-31T00:43:17.344" v="240" actId="1076"/>
          <ac:spMkLst>
            <pc:docMk/>
            <pc:sldMk cId="2177438789" sldId="351"/>
            <ac:spMk id="3" creationId="{085151E2-619A-4793-B836-795F1E7621AA}"/>
          </ac:spMkLst>
        </pc:spChg>
      </pc:sldChg>
    </pc:docChg>
  </pc:docChgLst>
  <pc:docChgLst>
    <pc:chgData name="Moise, Magdalena (Curriculum Policy and Standards)" userId="S::magdalena.moise762@schools.sa.edu.au::c26a6f67-5fc3-49b9-b708-6063dbb98836" providerId="AD" clId="Web-{CC868A68-7528-4550-9CD9-6CB9981FB50A}"/>
    <pc:docChg chg="modSld">
      <pc:chgData name="Moise, Magdalena (Curriculum Policy and Standards)" userId="S::magdalena.moise762@schools.sa.edu.au::c26a6f67-5fc3-49b9-b708-6063dbb98836" providerId="AD" clId="Web-{CC868A68-7528-4550-9CD9-6CB9981FB50A}" dt="2022-02-07T02:23:41.266" v="0" actId="1076"/>
      <pc:docMkLst>
        <pc:docMk/>
      </pc:docMkLst>
      <pc:sldChg chg="modSp">
        <pc:chgData name="Moise, Magdalena (Curriculum Policy and Standards)" userId="S::magdalena.moise762@schools.sa.edu.au::c26a6f67-5fc3-49b9-b708-6063dbb98836" providerId="AD" clId="Web-{CC868A68-7528-4550-9CD9-6CB9981FB50A}" dt="2022-02-07T02:23:41.266" v="0" actId="1076"/>
        <pc:sldMkLst>
          <pc:docMk/>
          <pc:sldMk cId="1058400047" sldId="274"/>
        </pc:sldMkLst>
        <pc:spChg chg="mod">
          <ac:chgData name="Moise, Magdalena (Curriculum Policy and Standards)" userId="S::magdalena.moise762@schools.sa.edu.au::c26a6f67-5fc3-49b9-b708-6063dbb98836" providerId="AD" clId="Web-{CC868A68-7528-4550-9CD9-6CB9981FB50A}" dt="2022-02-07T02:23:41.266" v="0" actId="1076"/>
          <ac:spMkLst>
            <pc:docMk/>
            <pc:sldMk cId="1058400047" sldId="274"/>
            <ac:spMk id="3" creationId="{8D99C1DC-0DDD-44E8-8991-83B92DF21683}"/>
          </ac:spMkLst>
        </pc:spChg>
      </pc:sldChg>
    </pc:docChg>
  </pc:docChgLst>
  <pc:docChgLst>
    <pc:chgData name="Feetham, Fiona (Curriculum Support)" userId="S::fiona.feetham574@schools.sa.edu.au::a2456b1b-a103-4fdc-b8a0-dcd50b93ffb1" providerId="AD" clId="Web-{995936A3-B6E8-4A20-A074-A4EFB9291E4C}"/>
    <pc:docChg chg="modSld">
      <pc:chgData name="Feetham, Fiona (Curriculum Support)" userId="S::fiona.feetham574@schools.sa.edu.au::a2456b1b-a103-4fdc-b8a0-dcd50b93ffb1" providerId="AD" clId="Web-{995936A3-B6E8-4A20-A074-A4EFB9291E4C}" dt="2022-02-21T04:12:34.261" v="4" actId="20577"/>
      <pc:docMkLst>
        <pc:docMk/>
      </pc:docMkLst>
      <pc:sldChg chg="modSp">
        <pc:chgData name="Feetham, Fiona (Curriculum Support)" userId="S::fiona.feetham574@schools.sa.edu.au::a2456b1b-a103-4fdc-b8a0-dcd50b93ffb1" providerId="AD" clId="Web-{995936A3-B6E8-4A20-A074-A4EFB9291E4C}" dt="2022-02-21T04:12:34.261" v="4" actId="20577"/>
        <pc:sldMkLst>
          <pc:docMk/>
          <pc:sldMk cId="3641841233" sldId="268"/>
        </pc:sldMkLst>
        <pc:spChg chg="mod">
          <ac:chgData name="Feetham, Fiona (Curriculum Support)" userId="S::fiona.feetham574@schools.sa.edu.au::a2456b1b-a103-4fdc-b8a0-dcd50b93ffb1" providerId="AD" clId="Web-{995936A3-B6E8-4A20-A074-A4EFB9291E4C}" dt="2022-02-21T04:12:34.261" v="4" actId="20577"/>
          <ac:spMkLst>
            <pc:docMk/>
            <pc:sldMk cId="3641841233" sldId="268"/>
            <ac:spMk id="4" creationId="{D0697118-CD2B-4676-8ECA-E66DE8A5AE4A}"/>
          </ac:spMkLst>
        </pc:spChg>
      </pc:sldChg>
    </pc:docChg>
  </pc:docChgLst>
  <pc:docChgLst>
    <pc:chgData name="Moise, Magdalena (Curriculum Policy and Standards)" userId="S::magdalena.moise762@schools.sa.edu.au::c26a6f67-5fc3-49b9-b708-6063dbb98836" providerId="AD" clId="Web-{5AEA53BF-AF6F-4AFB-A745-DA831690B069}"/>
    <pc:docChg chg="modSld">
      <pc:chgData name="Moise, Magdalena (Curriculum Policy and Standards)" userId="S::magdalena.moise762@schools.sa.edu.au::c26a6f67-5fc3-49b9-b708-6063dbb98836" providerId="AD" clId="Web-{5AEA53BF-AF6F-4AFB-A745-DA831690B069}" dt="2022-02-08T08:17:03.285" v="8" actId="20577"/>
      <pc:docMkLst>
        <pc:docMk/>
      </pc:docMkLst>
      <pc:sldChg chg="modSp">
        <pc:chgData name="Moise, Magdalena (Curriculum Policy and Standards)" userId="S::magdalena.moise762@schools.sa.edu.au::c26a6f67-5fc3-49b9-b708-6063dbb98836" providerId="AD" clId="Web-{5AEA53BF-AF6F-4AFB-A745-DA831690B069}" dt="2022-02-08T08:16:12.626" v="5" actId="20577"/>
        <pc:sldMkLst>
          <pc:docMk/>
          <pc:sldMk cId="1379353518" sldId="269"/>
        </pc:sldMkLst>
        <pc:spChg chg="mod">
          <ac:chgData name="Moise, Magdalena (Curriculum Policy and Standards)" userId="S::magdalena.moise762@schools.sa.edu.au::c26a6f67-5fc3-49b9-b708-6063dbb98836" providerId="AD" clId="Web-{5AEA53BF-AF6F-4AFB-A745-DA831690B069}" dt="2022-02-08T08:16:12.626" v="5" actId="20577"/>
          <ac:spMkLst>
            <pc:docMk/>
            <pc:sldMk cId="1379353518" sldId="269"/>
            <ac:spMk id="3" creationId="{AB9BDBB3-B0CB-4293-95C9-DF9D3FA6EE67}"/>
          </ac:spMkLst>
        </pc:spChg>
      </pc:sldChg>
      <pc:sldChg chg="modSp">
        <pc:chgData name="Moise, Magdalena (Curriculum Policy and Standards)" userId="S::magdalena.moise762@schools.sa.edu.au::c26a6f67-5fc3-49b9-b708-6063dbb98836" providerId="AD" clId="Web-{5AEA53BF-AF6F-4AFB-A745-DA831690B069}" dt="2022-02-08T08:17:03.285" v="8" actId="20577"/>
        <pc:sldMkLst>
          <pc:docMk/>
          <pc:sldMk cId="2402002533" sldId="329"/>
        </pc:sldMkLst>
        <pc:spChg chg="mod">
          <ac:chgData name="Moise, Magdalena (Curriculum Policy and Standards)" userId="S::magdalena.moise762@schools.sa.edu.au::c26a6f67-5fc3-49b9-b708-6063dbb98836" providerId="AD" clId="Web-{5AEA53BF-AF6F-4AFB-A745-DA831690B069}" dt="2022-02-08T08:17:03.285" v="8" actId="20577"/>
          <ac:spMkLst>
            <pc:docMk/>
            <pc:sldMk cId="2402002533" sldId="329"/>
            <ac:spMk id="3" creationId="{FBFBFE4A-8ED7-4407-A6BE-0454BA0A92E6}"/>
          </ac:spMkLst>
        </pc:spChg>
      </pc:sldChg>
    </pc:docChg>
  </pc:docChgLst>
  <pc:docChgLst>
    <pc:chgData name="McNab, Abbey (Curriculum Support)" userId="S::abbey.mcnab538@schools.sa.edu.au::51320d6c-2420-4665-8a03-71aa2205093f" providerId="AD" clId="Web-{68B29716-7403-9DE5-BB73-6645D066580C}"/>
    <pc:docChg chg="modSld">
      <pc:chgData name="McNab, Abbey (Curriculum Support)" userId="S::abbey.mcnab538@schools.sa.edu.au::51320d6c-2420-4665-8a03-71aa2205093f" providerId="AD" clId="Web-{68B29716-7403-9DE5-BB73-6645D066580C}" dt="2022-02-01T06:05:43.299" v="108" actId="20577"/>
      <pc:docMkLst>
        <pc:docMk/>
      </pc:docMkLst>
      <pc:sldChg chg="addSp delSp modSp">
        <pc:chgData name="McNab, Abbey (Curriculum Support)" userId="S::abbey.mcnab538@schools.sa.edu.au::51320d6c-2420-4665-8a03-71aa2205093f" providerId="AD" clId="Web-{68B29716-7403-9DE5-BB73-6645D066580C}" dt="2022-02-01T06:05:43.299" v="108" actId="20577"/>
        <pc:sldMkLst>
          <pc:docMk/>
          <pc:sldMk cId="3445766138" sldId="270"/>
        </pc:sldMkLst>
        <pc:spChg chg="mod">
          <ac:chgData name="McNab, Abbey (Curriculum Support)" userId="S::abbey.mcnab538@schools.sa.edu.au::51320d6c-2420-4665-8a03-71aa2205093f" providerId="AD" clId="Web-{68B29716-7403-9DE5-BB73-6645D066580C}" dt="2022-02-01T05:48:24.567" v="38" actId="1076"/>
          <ac:spMkLst>
            <pc:docMk/>
            <pc:sldMk cId="3445766138" sldId="270"/>
            <ac:spMk id="2" creationId="{A5EABB93-1410-4813-80B6-01243FE95EC2}"/>
          </ac:spMkLst>
        </pc:spChg>
        <pc:spChg chg="add mod">
          <ac:chgData name="McNab, Abbey (Curriculum Support)" userId="S::abbey.mcnab538@schools.sa.edu.au::51320d6c-2420-4665-8a03-71aa2205093f" providerId="AD" clId="Web-{68B29716-7403-9DE5-BB73-6645D066580C}" dt="2022-02-01T05:57:06.503" v="77" actId="14100"/>
          <ac:spMkLst>
            <pc:docMk/>
            <pc:sldMk cId="3445766138" sldId="270"/>
            <ac:spMk id="3" creationId="{F8C16AC2-FA78-4EB5-9E18-1875CEAF95C1}"/>
          </ac:spMkLst>
        </pc:spChg>
        <pc:spChg chg="add mod">
          <ac:chgData name="McNab, Abbey (Curriculum Support)" userId="S::abbey.mcnab538@schools.sa.edu.au::51320d6c-2420-4665-8a03-71aa2205093f" providerId="AD" clId="Web-{68B29716-7403-9DE5-BB73-6645D066580C}" dt="2022-02-01T05:58:08.851" v="80" actId="20577"/>
          <ac:spMkLst>
            <pc:docMk/>
            <pc:sldMk cId="3445766138" sldId="270"/>
            <ac:spMk id="4" creationId="{3F6A4471-1467-4674-8D1D-8A606C11EF4B}"/>
          </ac:spMkLst>
        </pc:spChg>
        <pc:spChg chg="add del mod">
          <ac:chgData name="McNab, Abbey (Curriculum Support)" userId="S::abbey.mcnab538@schools.sa.edu.au::51320d6c-2420-4665-8a03-71aa2205093f" providerId="AD" clId="Web-{68B29716-7403-9DE5-BB73-6645D066580C}" dt="2022-02-01T05:56:08.344" v="68"/>
          <ac:spMkLst>
            <pc:docMk/>
            <pc:sldMk cId="3445766138" sldId="270"/>
            <ac:spMk id="5" creationId="{C32C644E-9A15-49AE-891E-307D2DEC5FC9}"/>
          </ac:spMkLst>
        </pc:spChg>
        <pc:spChg chg="add del">
          <ac:chgData name="McNab, Abbey (Curriculum Support)" userId="S::abbey.mcnab538@schools.sa.edu.au::51320d6c-2420-4665-8a03-71aa2205093f" providerId="AD" clId="Web-{68B29716-7403-9DE5-BB73-6645D066580C}" dt="2022-02-01T05:48:35.208" v="40"/>
          <ac:spMkLst>
            <pc:docMk/>
            <pc:sldMk cId="3445766138" sldId="270"/>
            <ac:spMk id="6" creationId="{8DF529EE-3B98-4B33-964D-0E70E2CFA906}"/>
          </ac:spMkLst>
        </pc:spChg>
        <pc:spChg chg="add del mod">
          <ac:chgData name="McNab, Abbey (Curriculum Support)" userId="S::abbey.mcnab538@schools.sa.edu.au::51320d6c-2420-4665-8a03-71aa2205093f" providerId="AD" clId="Web-{68B29716-7403-9DE5-BB73-6645D066580C}" dt="2022-02-01T05:56:07.203" v="67"/>
          <ac:spMkLst>
            <pc:docMk/>
            <pc:sldMk cId="3445766138" sldId="270"/>
            <ac:spMk id="7" creationId="{DC7CB7C1-BF65-40C5-A5D8-9C6DFE7BC6C5}"/>
          </ac:spMkLst>
        </pc:spChg>
        <pc:spChg chg="add mod">
          <ac:chgData name="McNab, Abbey (Curriculum Support)" userId="S::abbey.mcnab538@schools.sa.edu.au::51320d6c-2420-4665-8a03-71aa2205093f" providerId="AD" clId="Web-{68B29716-7403-9DE5-BB73-6645D066580C}" dt="2022-02-01T06:05:43.299" v="108" actId="20577"/>
          <ac:spMkLst>
            <pc:docMk/>
            <pc:sldMk cId="3445766138" sldId="270"/>
            <ac:spMk id="8" creationId="{A3833874-9B88-42C4-8251-3A59076DF4EA}"/>
          </ac:spMkLst>
        </pc:spChg>
      </pc:sldChg>
    </pc:docChg>
  </pc:docChgLst>
  <pc:docChgLst>
    <pc:chgData name="McNab, Abbey (Curriculum Support)" userId="S::abbey.mcnab538@schools.sa.edu.au::51320d6c-2420-4665-8a03-71aa2205093f" providerId="AD" clId="Web-{DE3CE80E-EEFA-1DF7-0D35-94DA8F79A516}"/>
    <pc:docChg chg="delSld">
      <pc:chgData name="McNab, Abbey (Curriculum Support)" userId="S::abbey.mcnab538@schools.sa.edu.au::51320d6c-2420-4665-8a03-71aa2205093f" providerId="AD" clId="Web-{DE3CE80E-EEFA-1DF7-0D35-94DA8F79A516}" dt="2022-02-03T01:14:26.347" v="0"/>
      <pc:docMkLst>
        <pc:docMk/>
      </pc:docMkLst>
      <pc:sldChg chg="del">
        <pc:chgData name="McNab, Abbey (Curriculum Support)" userId="S::abbey.mcnab538@schools.sa.edu.au::51320d6c-2420-4665-8a03-71aa2205093f" providerId="AD" clId="Web-{DE3CE80E-EEFA-1DF7-0D35-94DA8F79A516}" dt="2022-02-03T01:14:26.347" v="0"/>
        <pc:sldMkLst>
          <pc:docMk/>
          <pc:sldMk cId="373000520" sldId="330"/>
        </pc:sldMkLst>
      </pc:sldChg>
    </pc:docChg>
  </pc:docChgLst>
  <pc:docChgLst>
    <pc:chgData name="Jones, Susie (Curriculum Support)" userId="e12950ee-697d-4050-b953-4b7c0682bf47" providerId="ADAL" clId="{1598F571-6825-452B-A9C3-BFC8D9FCA81E}"/>
    <pc:docChg chg="modSld">
      <pc:chgData name="Jones, Susie (Curriculum Support)" userId="e12950ee-697d-4050-b953-4b7c0682bf47" providerId="ADAL" clId="{1598F571-6825-452B-A9C3-BFC8D9FCA81E}" dt="2022-02-21T05:24:49.563" v="2" actId="20577"/>
      <pc:docMkLst>
        <pc:docMk/>
      </pc:docMkLst>
      <pc:sldChg chg="modSp mod">
        <pc:chgData name="Jones, Susie (Curriculum Support)" userId="e12950ee-697d-4050-b953-4b7c0682bf47" providerId="ADAL" clId="{1598F571-6825-452B-A9C3-BFC8D9FCA81E}" dt="2022-02-21T05:24:49.563" v="2" actId="20577"/>
        <pc:sldMkLst>
          <pc:docMk/>
          <pc:sldMk cId="1379353518" sldId="269"/>
        </pc:sldMkLst>
        <pc:spChg chg="mod">
          <ac:chgData name="Jones, Susie (Curriculum Support)" userId="e12950ee-697d-4050-b953-4b7c0682bf47" providerId="ADAL" clId="{1598F571-6825-452B-A9C3-BFC8D9FCA81E}" dt="2022-02-21T05:24:49.563" v="2" actId="20577"/>
          <ac:spMkLst>
            <pc:docMk/>
            <pc:sldMk cId="1379353518" sldId="269"/>
            <ac:spMk id="3" creationId="{AB9BDBB3-B0CB-4293-95C9-DF9D3FA6EE67}"/>
          </ac:spMkLst>
        </pc:spChg>
      </pc:sldChg>
    </pc:docChg>
  </pc:docChgLst>
  <pc:docChgLst>
    <pc:chgData name="Schilling, Geoff (Curriculum Development)" userId="9147261c-0027-4955-b2a6-c80652defa48" providerId="ADAL" clId="{1859E6E6-161B-D643-B5C0-33788A1B7929}"/>
    <pc:docChg chg="modSld">
      <pc:chgData name="Schilling, Geoff (Curriculum Development)" userId="9147261c-0027-4955-b2a6-c80652defa48" providerId="ADAL" clId="{1859E6E6-161B-D643-B5C0-33788A1B7929}" dt="2022-03-09T06:04:30.964" v="1" actId="20577"/>
      <pc:docMkLst>
        <pc:docMk/>
      </pc:docMkLst>
      <pc:sldChg chg="modSp mod">
        <pc:chgData name="Schilling, Geoff (Curriculum Development)" userId="9147261c-0027-4955-b2a6-c80652defa48" providerId="ADAL" clId="{1859E6E6-161B-D643-B5C0-33788A1B7929}" dt="2022-03-09T06:04:30.964" v="1" actId="20577"/>
        <pc:sldMkLst>
          <pc:docMk/>
          <pc:sldMk cId="192072529" sldId="279"/>
        </pc:sldMkLst>
        <pc:spChg chg="mod">
          <ac:chgData name="Schilling, Geoff (Curriculum Development)" userId="9147261c-0027-4955-b2a6-c80652defa48" providerId="ADAL" clId="{1859E6E6-161B-D643-B5C0-33788A1B7929}" dt="2022-03-09T06:04:30.964" v="1" actId="20577"/>
          <ac:spMkLst>
            <pc:docMk/>
            <pc:sldMk cId="192072529" sldId="279"/>
            <ac:spMk id="5" creationId="{05AA7BA9-2E97-42C3-A3C7-74ECA5E772C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FE1A76-3248-5C47-AF94-4AD6B6F052A2}" type="datetimeFigureOut">
              <a:rPr lang="en-US" smtClean="0"/>
              <a:t>4/5/2022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182073-45D6-8745-84CF-6049639B45A1}" type="slidenum">
              <a:rPr lang="en-US" smtClean="0"/>
              <a:t>‹#›</a:t>
            </a:fld>
            <a:endParaRPr lang="en-US"/>
          </a:p>
        </p:txBody>
      </p:sp>
    </p:spTree>
    <p:extLst>
      <p:ext uri="{BB962C8B-B14F-4D97-AF65-F5344CB8AC3E}">
        <p14:creationId xmlns:p14="http://schemas.microsoft.com/office/powerpoint/2010/main" val="1703503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182073-45D6-8745-84CF-6049639B45A1}" type="slidenum">
              <a:rPr lang="en-US" smtClean="0"/>
              <a:t>7</a:t>
            </a:fld>
            <a:endParaRPr lang="en-US"/>
          </a:p>
        </p:txBody>
      </p:sp>
    </p:spTree>
    <p:extLst>
      <p:ext uri="{BB962C8B-B14F-4D97-AF65-F5344CB8AC3E}">
        <p14:creationId xmlns:p14="http://schemas.microsoft.com/office/powerpoint/2010/main" val="20251693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mailto:education.customers@sa.gov.au" TargetMode="External"/><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F134BA14-4016-484B-A9B7-6B24BB87D0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85" y="0"/>
            <a:ext cx="12189630" cy="6858000"/>
          </a:xfrm>
          <a:prstGeom prst="rect">
            <a:avLst/>
          </a:prstGeom>
        </p:spPr>
      </p:pic>
      <p:sp>
        <p:nvSpPr>
          <p:cNvPr id="2" name="Title 1">
            <a:extLst>
              <a:ext uri="{FF2B5EF4-FFF2-40B4-BE49-F238E27FC236}">
                <a16:creationId xmlns:a16="http://schemas.microsoft.com/office/drawing/2014/main" id="{512E2C74-B4C5-4423-97D0-D837E39A83BD}"/>
              </a:ext>
            </a:extLst>
          </p:cNvPr>
          <p:cNvSpPr>
            <a:spLocks noGrp="1"/>
          </p:cNvSpPr>
          <p:nvPr>
            <p:ph type="ctrTitle" hasCustomPrompt="1"/>
          </p:nvPr>
        </p:nvSpPr>
        <p:spPr>
          <a:xfrm>
            <a:off x="2123063" y="2863969"/>
            <a:ext cx="9436532" cy="806570"/>
          </a:xfrm>
        </p:spPr>
        <p:txBody>
          <a:bodyPr anchor="b">
            <a:noAutofit/>
          </a:bodyPr>
          <a:lstStyle>
            <a:lvl1pPr algn="l">
              <a:defRPr sz="5400">
                <a:solidFill>
                  <a:schemeClr val="bg1"/>
                </a:solidFill>
                <a:latin typeface="+mn-lt"/>
              </a:defRPr>
            </a:lvl1pPr>
          </a:lstStyle>
          <a:p>
            <a:r>
              <a:rPr lang="en-US"/>
              <a:t>[INSERT YEAR LEVEL – </a:t>
            </a:r>
            <a:r>
              <a:rPr lang="en-US" err="1"/>
              <a:t>ie</a:t>
            </a:r>
            <a:r>
              <a:rPr lang="en-US"/>
              <a:t> Year 4]</a:t>
            </a:r>
            <a:endParaRPr lang="en-AU"/>
          </a:p>
        </p:txBody>
      </p:sp>
      <p:pic>
        <p:nvPicPr>
          <p:cNvPr id="10" name="Picture 9" descr="A picture containing text, tableware, plate, clipart&#10;&#10;Description automatically generated">
            <a:extLst>
              <a:ext uri="{FF2B5EF4-FFF2-40B4-BE49-F238E27FC236}">
                <a16:creationId xmlns:a16="http://schemas.microsoft.com/office/drawing/2014/main" id="{F6C25B45-175D-43DF-8D57-05E1A357BF9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122847" y="1299213"/>
            <a:ext cx="4450464" cy="1204275"/>
          </a:xfrm>
          <a:prstGeom prst="rect">
            <a:avLst/>
          </a:prstGeom>
        </p:spPr>
      </p:pic>
      <p:sp>
        <p:nvSpPr>
          <p:cNvPr id="15" name="Text Placeholder 14">
            <a:extLst>
              <a:ext uri="{FF2B5EF4-FFF2-40B4-BE49-F238E27FC236}">
                <a16:creationId xmlns:a16="http://schemas.microsoft.com/office/drawing/2014/main" id="{1068B62F-70BE-4009-83EE-B2E227C47698}"/>
              </a:ext>
            </a:extLst>
          </p:cNvPr>
          <p:cNvSpPr>
            <a:spLocks noGrp="1"/>
          </p:cNvSpPr>
          <p:nvPr>
            <p:ph type="body" sz="quarter" idx="10" hasCustomPrompt="1"/>
          </p:nvPr>
        </p:nvSpPr>
        <p:spPr>
          <a:xfrm>
            <a:off x="2123279" y="4382218"/>
            <a:ext cx="9436100" cy="690293"/>
          </a:xfrm>
        </p:spPr>
        <p:txBody>
          <a:bodyPr/>
          <a:lstStyle>
            <a:lvl1pPr marL="0" indent="0">
              <a:buNone/>
              <a:defRPr>
                <a:solidFill>
                  <a:schemeClr val="bg1"/>
                </a:solidFill>
              </a:defRPr>
            </a:lvl1pPr>
          </a:lstStyle>
          <a:p>
            <a:pPr lvl="0"/>
            <a:r>
              <a:rPr lang="en-US"/>
              <a:t>[INSERT LESSON – </a:t>
            </a:r>
            <a:r>
              <a:rPr lang="en-US" err="1"/>
              <a:t>ie</a:t>
            </a:r>
            <a:r>
              <a:rPr lang="en-US"/>
              <a:t> Lesson 1 – Number and money]</a:t>
            </a:r>
          </a:p>
        </p:txBody>
      </p:sp>
      <p:sp>
        <p:nvSpPr>
          <p:cNvPr id="19" name="Text Placeholder 18">
            <a:extLst>
              <a:ext uri="{FF2B5EF4-FFF2-40B4-BE49-F238E27FC236}">
                <a16:creationId xmlns:a16="http://schemas.microsoft.com/office/drawing/2014/main" id="{1EE55352-7817-4805-BF24-DE802387A423}"/>
              </a:ext>
            </a:extLst>
          </p:cNvPr>
          <p:cNvSpPr>
            <a:spLocks noGrp="1"/>
          </p:cNvSpPr>
          <p:nvPr>
            <p:ph type="body" sz="quarter" idx="11" hasCustomPrompt="1"/>
          </p:nvPr>
        </p:nvSpPr>
        <p:spPr>
          <a:xfrm>
            <a:off x="2123637" y="3592905"/>
            <a:ext cx="10237997" cy="690563"/>
          </a:xfrm>
        </p:spPr>
        <p:txBody>
          <a:bodyPr>
            <a:noAutofit/>
          </a:bodyPr>
          <a:lstStyle>
            <a:lvl1pPr marL="0" indent="0">
              <a:buNone/>
              <a:defRPr sz="54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SUBJECT– </a:t>
            </a:r>
            <a:r>
              <a:rPr lang="en-US" err="1"/>
              <a:t>ie</a:t>
            </a:r>
            <a:r>
              <a:rPr lang="en-US"/>
              <a:t> Mathematics]</a:t>
            </a:r>
            <a:endParaRPr lang="en-AU"/>
          </a:p>
        </p:txBody>
      </p:sp>
      <p:sp>
        <p:nvSpPr>
          <p:cNvPr id="20" name="Text Box 2">
            <a:extLst>
              <a:ext uri="{FF2B5EF4-FFF2-40B4-BE49-F238E27FC236}">
                <a16:creationId xmlns:a16="http://schemas.microsoft.com/office/drawing/2014/main" id="{8DBFFF7F-95AD-4FD3-88A9-74F00CD38AB8}"/>
              </a:ext>
            </a:extLst>
          </p:cNvPr>
          <p:cNvSpPr txBox="1">
            <a:spLocks noChangeArrowheads="1"/>
          </p:cNvSpPr>
          <p:nvPr userDrawn="1"/>
        </p:nvSpPr>
        <p:spPr bwMode="auto">
          <a:xfrm>
            <a:off x="146650" y="6449489"/>
            <a:ext cx="464442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07000"/>
              </a:lnSpc>
            </a:pPr>
            <a:r>
              <a:rPr lang="en-AU" altLang="en-US" sz="500">
                <a:solidFill>
                  <a:srgbClr val="35777D"/>
                </a:solidFill>
                <a:ea typeface="Times New Roman" panose="02020603050405020304" pitchFamily="18" charset="0"/>
                <a:cs typeface="Calibri" panose="020F0502020204030204" pitchFamily="34" charset="0"/>
              </a:rPr>
              <a:t> </a:t>
            </a:r>
            <a:endParaRPr lang="en-AU" altLang="en-US" sz="1100">
              <a:solidFill>
                <a:srgbClr val="35777D"/>
              </a:solidFill>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lang="en-AU" altLang="en-US" sz="950" spc="-10">
                <a:solidFill>
                  <a:srgbClr val="35777D"/>
                </a:solidFill>
                <a:ea typeface="Times New Roman" panose="02020603050405020304" pitchFamily="18" charset="0"/>
                <a:cs typeface="Calibri" panose="020F0502020204030204" pitchFamily="34" charset="0"/>
              </a:rPr>
              <a:t> </a:t>
            </a:r>
            <a:r>
              <a:rPr lang="en-AU" sz="950">
                <a:solidFill>
                  <a:srgbClr val="35777D"/>
                </a:solidFill>
                <a:effectLst/>
                <a:latin typeface="Calibri" panose="020F0502020204030204" pitchFamily="34" charset="0"/>
                <a:ea typeface="Times New Roman" panose="02020603050405020304" pitchFamily="18" charset="0"/>
                <a:cs typeface="Calibri" panose="020F0502020204030204" pitchFamily="34" charset="0"/>
              </a:rPr>
              <a:t>© Department for Education, the Government of South Australia, Learning at home, 2022</a:t>
            </a:r>
            <a:endParaRPr lang="en-AU" altLang="en-US" sz="950" spc="-10">
              <a:solidFill>
                <a:srgbClr val="35777D"/>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1798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ull size text content and audio slide">
    <p:spTree>
      <p:nvGrpSpPr>
        <p:cNvPr id="1" name=""/>
        <p:cNvGrpSpPr/>
        <p:nvPr/>
      </p:nvGrpSpPr>
      <p:grpSpPr>
        <a:xfrm>
          <a:off x="0" y="0"/>
          <a:ext cx="0" cy="0"/>
          <a:chOff x="0" y="0"/>
          <a:chExt cx="0" cy="0"/>
        </a:xfrm>
      </p:grpSpPr>
      <p:pic>
        <p:nvPicPr>
          <p:cNvPr id="10" name="Picture 9" descr="A picture containing rectangle&#10;&#10;Description automatically generated">
            <a:extLst>
              <a:ext uri="{FF2B5EF4-FFF2-40B4-BE49-F238E27FC236}">
                <a16:creationId xmlns:a16="http://schemas.microsoft.com/office/drawing/2014/main" id="{BEAB5A0A-23FD-4E3A-93E6-4B571BF2113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85" y="0"/>
            <a:ext cx="12189630" cy="6858000"/>
          </a:xfrm>
          <a:prstGeom prst="rect">
            <a:avLst/>
          </a:prstGeom>
        </p:spPr>
      </p:pic>
      <p:sp>
        <p:nvSpPr>
          <p:cNvPr id="11" name="Action Button: Go Forward or Next 10">
            <a:hlinkClick r:id="" action="ppaction://hlinkshowjump?jump=nextslide" highlightClick="1"/>
            <a:extLst>
              <a:ext uri="{FF2B5EF4-FFF2-40B4-BE49-F238E27FC236}">
                <a16:creationId xmlns:a16="http://schemas.microsoft.com/office/drawing/2014/main" id="{9117A6A3-0A6C-4CE8-9C77-248FBFB068DE}"/>
              </a:ext>
            </a:extLst>
          </p:cNvPr>
          <p:cNvSpPr/>
          <p:nvPr userDrawn="1"/>
        </p:nvSpPr>
        <p:spPr>
          <a:xfrm>
            <a:off x="11559399" y="94888"/>
            <a:ext cx="465827" cy="465827"/>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Action Button: Go Back or Previous 11">
            <a:hlinkClick r:id="" action="ppaction://hlinkshowjump?jump=previousslide" highlightClick="1"/>
            <a:extLst>
              <a:ext uri="{FF2B5EF4-FFF2-40B4-BE49-F238E27FC236}">
                <a16:creationId xmlns:a16="http://schemas.microsoft.com/office/drawing/2014/main" id="{2341F5A9-3C3B-4D1D-BB7A-4EA1F8020B7B}"/>
              </a:ext>
            </a:extLst>
          </p:cNvPr>
          <p:cNvSpPr/>
          <p:nvPr userDrawn="1"/>
        </p:nvSpPr>
        <p:spPr>
          <a:xfrm>
            <a:off x="10544357" y="94887"/>
            <a:ext cx="465827" cy="465827"/>
          </a:xfrm>
          <a:prstGeom prst="actionButtonBackPrevio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Action Button: Go Home 12">
            <a:hlinkClick r:id="" action="ppaction://hlinkshowjump?jump=firstslide" highlightClick="1"/>
            <a:extLst>
              <a:ext uri="{FF2B5EF4-FFF2-40B4-BE49-F238E27FC236}">
                <a16:creationId xmlns:a16="http://schemas.microsoft.com/office/drawing/2014/main" id="{FFE24B58-136F-4038-AC91-D531026A20B8}"/>
              </a:ext>
            </a:extLst>
          </p:cNvPr>
          <p:cNvSpPr/>
          <p:nvPr userDrawn="1"/>
        </p:nvSpPr>
        <p:spPr>
          <a:xfrm>
            <a:off x="11051878" y="94888"/>
            <a:ext cx="465827" cy="465827"/>
          </a:xfrm>
          <a:prstGeom prst="actionButtonHo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Text Box 2">
            <a:extLst>
              <a:ext uri="{FF2B5EF4-FFF2-40B4-BE49-F238E27FC236}">
                <a16:creationId xmlns:a16="http://schemas.microsoft.com/office/drawing/2014/main" id="{EA932A86-A37F-42D9-BD92-7328B99DC176}"/>
              </a:ext>
            </a:extLst>
          </p:cNvPr>
          <p:cNvSpPr txBox="1">
            <a:spLocks noChangeArrowheads="1"/>
          </p:cNvSpPr>
          <p:nvPr userDrawn="1"/>
        </p:nvSpPr>
        <p:spPr bwMode="auto">
          <a:xfrm>
            <a:off x="163907" y="6459748"/>
            <a:ext cx="468431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07000"/>
              </a:lnSpc>
            </a:pPr>
            <a:r>
              <a:rPr lang="en-AU" altLang="en-US" sz="500">
                <a:solidFill>
                  <a:schemeClr val="bg1"/>
                </a:solidFill>
                <a:ea typeface="Times New Roman" panose="02020603050405020304" pitchFamily="18" charset="0"/>
                <a:cs typeface="Calibri" panose="020F0502020204030204" pitchFamily="34" charset="0"/>
              </a:rPr>
              <a:t> </a:t>
            </a:r>
            <a:endParaRPr lang="en-AU" altLang="en-US" sz="1100">
              <a:solidFill>
                <a:schemeClr val="bg1"/>
              </a:solidFill>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lang="en-AU" altLang="en-US" sz="950" spc="-10">
                <a:solidFill>
                  <a:schemeClr val="bg1"/>
                </a:solidFill>
                <a:ea typeface="Times New Roman" panose="02020603050405020304" pitchFamily="18" charset="0"/>
                <a:cs typeface="Calibri" panose="020F0502020204030204" pitchFamily="34" charset="0"/>
              </a:rPr>
              <a:t> </a:t>
            </a:r>
            <a:r>
              <a:rPr lang="en-AU" sz="95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Department for Education, the Government of South Australia, Learning at home, 2022</a:t>
            </a:r>
            <a:endParaRPr lang="en-AU" altLang="en-US" sz="950" spc="-10">
              <a:solidFill>
                <a:schemeClr val="bg1"/>
              </a:solidFill>
              <a:ea typeface="Calibri" panose="020F0502020204030204" pitchFamily="34" charset="0"/>
              <a:cs typeface="Times New Roman" panose="02020603050405020304" pitchFamily="18" charset="0"/>
            </a:endParaRPr>
          </a:p>
        </p:txBody>
      </p:sp>
      <p:sp>
        <p:nvSpPr>
          <p:cNvPr id="23" name="Text Placeholder 22">
            <a:extLst>
              <a:ext uri="{FF2B5EF4-FFF2-40B4-BE49-F238E27FC236}">
                <a16:creationId xmlns:a16="http://schemas.microsoft.com/office/drawing/2014/main" id="{380D8335-EBEA-4476-9B29-E2C2C046D8DD}"/>
              </a:ext>
            </a:extLst>
          </p:cNvPr>
          <p:cNvSpPr>
            <a:spLocks noGrp="1"/>
          </p:cNvSpPr>
          <p:nvPr>
            <p:ph type="body" sz="quarter" idx="10" hasCustomPrompt="1"/>
          </p:nvPr>
        </p:nvSpPr>
        <p:spPr>
          <a:xfrm>
            <a:off x="838200" y="767720"/>
            <a:ext cx="4104736" cy="577850"/>
          </a:xfrm>
        </p:spPr>
        <p:txBody>
          <a:bodyPr>
            <a:normAutofit/>
          </a:bodyPr>
          <a:lstStyle>
            <a:lvl1pPr marL="0" indent="0">
              <a:buNone/>
              <a:defRPr sz="1600"/>
            </a:lvl1pPr>
          </a:lstStyle>
          <a:p>
            <a:pPr lvl="0"/>
            <a:r>
              <a:rPr lang="en-US"/>
              <a:t>Place audio recording here and delete text box.</a:t>
            </a:r>
            <a:br>
              <a:rPr lang="en-US"/>
            </a:br>
            <a:r>
              <a:rPr lang="en-US"/>
              <a:t>To record click insert &gt; audio &gt; record audio</a:t>
            </a:r>
            <a:endParaRPr lang="en-AU"/>
          </a:p>
        </p:txBody>
      </p:sp>
      <p:sp>
        <p:nvSpPr>
          <p:cNvPr id="3" name="Text Placeholder 2">
            <a:extLst>
              <a:ext uri="{FF2B5EF4-FFF2-40B4-BE49-F238E27FC236}">
                <a16:creationId xmlns:a16="http://schemas.microsoft.com/office/drawing/2014/main" id="{FB15125D-1690-4057-A80F-E538A0D97427}"/>
              </a:ext>
            </a:extLst>
          </p:cNvPr>
          <p:cNvSpPr>
            <a:spLocks noGrp="1"/>
          </p:cNvSpPr>
          <p:nvPr>
            <p:ph type="body" sz="quarter" idx="13" hasCustomPrompt="1"/>
          </p:nvPr>
        </p:nvSpPr>
        <p:spPr>
          <a:xfrm>
            <a:off x="838200" y="1457864"/>
            <a:ext cx="10721975" cy="4114800"/>
          </a:xfrm>
        </p:spPr>
        <p:txBody>
          <a:bodyPr/>
          <a:lstStyle>
            <a:lvl1pPr marL="0" indent="0">
              <a:buNone/>
              <a:defRPr/>
            </a:lvl1pPr>
          </a:lstStyle>
          <a:p>
            <a:pPr lvl="0"/>
            <a:r>
              <a:rPr lang="en-US"/>
              <a:t>Click to add text content</a:t>
            </a:r>
          </a:p>
          <a:p>
            <a:pPr lvl="1"/>
            <a:r>
              <a:rPr lang="en-US"/>
              <a:t>Second level</a:t>
            </a:r>
          </a:p>
        </p:txBody>
      </p:sp>
    </p:spTree>
    <p:extLst>
      <p:ext uri="{BB962C8B-B14F-4D97-AF65-F5344CB8AC3E}">
        <p14:creationId xmlns:p14="http://schemas.microsoft.com/office/powerpoint/2010/main" val="2032022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pic>
        <p:nvPicPr>
          <p:cNvPr id="10" name="Picture 9" descr="A picture containing rectangle&#10;&#10;Description automatically generated">
            <a:extLst>
              <a:ext uri="{FF2B5EF4-FFF2-40B4-BE49-F238E27FC236}">
                <a16:creationId xmlns:a16="http://schemas.microsoft.com/office/drawing/2014/main" id="{BEAB5A0A-23FD-4E3A-93E6-4B571BF2113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85" y="0"/>
            <a:ext cx="12189630" cy="6858000"/>
          </a:xfrm>
          <a:prstGeom prst="rect">
            <a:avLst/>
          </a:prstGeom>
        </p:spPr>
      </p:pic>
      <p:sp>
        <p:nvSpPr>
          <p:cNvPr id="2" name="Title 1">
            <a:extLst>
              <a:ext uri="{FF2B5EF4-FFF2-40B4-BE49-F238E27FC236}">
                <a16:creationId xmlns:a16="http://schemas.microsoft.com/office/drawing/2014/main" id="{C7309842-C886-4E6A-9BF2-9A817AA6FAF0}"/>
              </a:ext>
            </a:extLst>
          </p:cNvPr>
          <p:cNvSpPr>
            <a:spLocks noGrp="1"/>
          </p:cNvSpPr>
          <p:nvPr>
            <p:ph type="title" hasCustomPrompt="1"/>
          </p:nvPr>
        </p:nvSpPr>
        <p:spPr>
          <a:xfrm>
            <a:off x="838200" y="882710"/>
            <a:ext cx="10515600" cy="1325563"/>
          </a:xfrm>
        </p:spPr>
        <p:txBody>
          <a:bodyPr/>
          <a:lstStyle>
            <a:lvl1pPr>
              <a:defRPr>
                <a:latin typeface="+mn-lt"/>
              </a:defRPr>
            </a:lvl1pPr>
          </a:lstStyle>
          <a:p>
            <a:r>
              <a:rPr lang="en-US"/>
              <a:t>Click to edit title</a:t>
            </a:r>
            <a:endParaRPr lang="en-AU"/>
          </a:p>
        </p:txBody>
      </p:sp>
      <p:sp>
        <p:nvSpPr>
          <p:cNvPr id="3" name="Content Placeholder 2">
            <a:extLst>
              <a:ext uri="{FF2B5EF4-FFF2-40B4-BE49-F238E27FC236}">
                <a16:creationId xmlns:a16="http://schemas.microsoft.com/office/drawing/2014/main" id="{127799E8-B897-4343-9937-1BDFEFDA1019}"/>
              </a:ext>
            </a:extLst>
          </p:cNvPr>
          <p:cNvSpPr>
            <a:spLocks noGrp="1"/>
          </p:cNvSpPr>
          <p:nvPr>
            <p:ph idx="1" hasCustomPrompt="1"/>
          </p:nvPr>
        </p:nvSpPr>
        <p:spPr>
          <a:xfrm>
            <a:off x="838200" y="2360372"/>
            <a:ext cx="6343650" cy="3154362"/>
          </a:xfrm>
        </p:spPr>
        <p:txBody>
          <a:bodyPr/>
          <a:lstStyle>
            <a:lvl1pPr marL="0" indent="0">
              <a:buNone/>
              <a:defRPr/>
            </a:lvl1pPr>
            <a:lvl4pPr marL="1371600" indent="0">
              <a:buNone/>
              <a:defRPr/>
            </a:lvl4pPr>
          </a:lstStyle>
          <a:p>
            <a:pPr lvl="0"/>
            <a:r>
              <a:rPr lang="en-US"/>
              <a:t>Click to add text content</a:t>
            </a:r>
          </a:p>
          <a:p>
            <a:pPr lvl="1"/>
            <a:r>
              <a:rPr lang="en-US"/>
              <a:t>Second level</a:t>
            </a:r>
          </a:p>
        </p:txBody>
      </p:sp>
      <p:sp>
        <p:nvSpPr>
          <p:cNvPr id="11" name="Action Button: Go Forward or Next 10">
            <a:hlinkClick r:id="" action="ppaction://hlinkshowjump?jump=nextslide" highlightClick="1"/>
            <a:extLst>
              <a:ext uri="{FF2B5EF4-FFF2-40B4-BE49-F238E27FC236}">
                <a16:creationId xmlns:a16="http://schemas.microsoft.com/office/drawing/2014/main" id="{9117A6A3-0A6C-4CE8-9C77-248FBFB068DE}"/>
              </a:ext>
            </a:extLst>
          </p:cNvPr>
          <p:cNvSpPr/>
          <p:nvPr userDrawn="1"/>
        </p:nvSpPr>
        <p:spPr>
          <a:xfrm>
            <a:off x="11559399" y="94888"/>
            <a:ext cx="465827" cy="465827"/>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Action Button: Go Back or Previous 11">
            <a:hlinkClick r:id="" action="ppaction://hlinkshowjump?jump=previousslide" highlightClick="1"/>
            <a:extLst>
              <a:ext uri="{FF2B5EF4-FFF2-40B4-BE49-F238E27FC236}">
                <a16:creationId xmlns:a16="http://schemas.microsoft.com/office/drawing/2014/main" id="{2341F5A9-3C3B-4D1D-BB7A-4EA1F8020B7B}"/>
              </a:ext>
            </a:extLst>
          </p:cNvPr>
          <p:cNvSpPr/>
          <p:nvPr userDrawn="1"/>
        </p:nvSpPr>
        <p:spPr>
          <a:xfrm>
            <a:off x="10544357" y="94887"/>
            <a:ext cx="465827" cy="465827"/>
          </a:xfrm>
          <a:prstGeom prst="actionButtonBackPrevio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Action Button: Go Home 12">
            <a:hlinkClick r:id="" action="ppaction://hlinkshowjump?jump=firstslide" highlightClick="1"/>
            <a:extLst>
              <a:ext uri="{FF2B5EF4-FFF2-40B4-BE49-F238E27FC236}">
                <a16:creationId xmlns:a16="http://schemas.microsoft.com/office/drawing/2014/main" id="{FFE24B58-136F-4038-AC91-D531026A20B8}"/>
              </a:ext>
            </a:extLst>
          </p:cNvPr>
          <p:cNvSpPr/>
          <p:nvPr userDrawn="1"/>
        </p:nvSpPr>
        <p:spPr>
          <a:xfrm>
            <a:off x="11051878" y="94888"/>
            <a:ext cx="465827" cy="465827"/>
          </a:xfrm>
          <a:prstGeom prst="actionButtonHo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ext Box 2">
            <a:extLst>
              <a:ext uri="{FF2B5EF4-FFF2-40B4-BE49-F238E27FC236}">
                <a16:creationId xmlns:a16="http://schemas.microsoft.com/office/drawing/2014/main" id="{D690C856-41F2-40FF-9402-8D6E56B7F15B}"/>
              </a:ext>
            </a:extLst>
          </p:cNvPr>
          <p:cNvSpPr txBox="1">
            <a:spLocks noChangeArrowheads="1"/>
          </p:cNvSpPr>
          <p:nvPr userDrawn="1"/>
        </p:nvSpPr>
        <p:spPr bwMode="auto">
          <a:xfrm>
            <a:off x="163907" y="6459748"/>
            <a:ext cx="480814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07000"/>
              </a:lnSpc>
            </a:pPr>
            <a:r>
              <a:rPr lang="en-AU" altLang="en-US" sz="500">
                <a:solidFill>
                  <a:schemeClr val="bg1"/>
                </a:solidFill>
                <a:ea typeface="Times New Roman" panose="02020603050405020304" pitchFamily="18" charset="0"/>
                <a:cs typeface="Calibri" panose="020F0502020204030204" pitchFamily="34" charset="0"/>
              </a:rPr>
              <a:t> </a:t>
            </a:r>
            <a:endParaRPr lang="en-AU" altLang="en-US" sz="1100">
              <a:solidFill>
                <a:schemeClr val="bg1"/>
              </a:solidFill>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lang="en-AU" altLang="en-US" sz="950" spc="-10">
                <a:solidFill>
                  <a:schemeClr val="bg1"/>
                </a:solidFill>
                <a:ea typeface="Times New Roman" panose="02020603050405020304" pitchFamily="18" charset="0"/>
                <a:cs typeface="Calibri" panose="020F0502020204030204" pitchFamily="34" charset="0"/>
              </a:rPr>
              <a:t> </a:t>
            </a:r>
            <a:r>
              <a:rPr lang="en-AU" sz="95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Department for Education, the Government of South Australia, Learning at home, 2022</a:t>
            </a:r>
            <a:endParaRPr lang="en-AU" altLang="en-US" sz="950" spc="-10">
              <a:solidFill>
                <a:schemeClr val="bg1"/>
              </a:solidFill>
              <a:ea typeface="Calibri" panose="020F0502020204030204" pitchFamily="34" charset="0"/>
              <a:cs typeface="Times New Roman" panose="02020603050405020304" pitchFamily="18" charset="0"/>
            </a:endParaRPr>
          </a:p>
        </p:txBody>
      </p:sp>
      <p:sp>
        <p:nvSpPr>
          <p:cNvPr id="5" name="Picture Placeholder 4">
            <a:extLst>
              <a:ext uri="{FF2B5EF4-FFF2-40B4-BE49-F238E27FC236}">
                <a16:creationId xmlns:a16="http://schemas.microsoft.com/office/drawing/2014/main" id="{E8ED0C1D-EC77-41B3-A61C-826D71579FA9}"/>
              </a:ext>
            </a:extLst>
          </p:cNvPr>
          <p:cNvSpPr>
            <a:spLocks noGrp="1"/>
          </p:cNvSpPr>
          <p:nvPr>
            <p:ph type="pic" sz="quarter" idx="10" hasCustomPrompt="1"/>
          </p:nvPr>
        </p:nvSpPr>
        <p:spPr>
          <a:xfrm>
            <a:off x="7381875" y="2360613"/>
            <a:ext cx="3971925" cy="3154362"/>
          </a:xfrm>
        </p:spPr>
        <p:txBody>
          <a:bodyPr/>
          <a:lstStyle>
            <a:lvl1pPr>
              <a:defRPr/>
            </a:lvl1pPr>
          </a:lstStyle>
          <a:p>
            <a:r>
              <a:rPr lang="en-AU"/>
              <a:t>Insert picture or diagram</a:t>
            </a:r>
          </a:p>
        </p:txBody>
      </p:sp>
    </p:spTree>
    <p:extLst>
      <p:ext uri="{BB962C8B-B14F-4D97-AF65-F5344CB8AC3E}">
        <p14:creationId xmlns:p14="http://schemas.microsoft.com/office/powerpoint/2010/main" val="24277897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and image with audio">
    <p:spTree>
      <p:nvGrpSpPr>
        <p:cNvPr id="1" name=""/>
        <p:cNvGrpSpPr/>
        <p:nvPr/>
      </p:nvGrpSpPr>
      <p:grpSpPr>
        <a:xfrm>
          <a:off x="0" y="0"/>
          <a:ext cx="0" cy="0"/>
          <a:chOff x="0" y="0"/>
          <a:chExt cx="0" cy="0"/>
        </a:xfrm>
      </p:grpSpPr>
      <p:pic>
        <p:nvPicPr>
          <p:cNvPr id="10" name="Picture 9" descr="A picture containing rectangle&#10;&#10;Description automatically generated">
            <a:extLst>
              <a:ext uri="{FF2B5EF4-FFF2-40B4-BE49-F238E27FC236}">
                <a16:creationId xmlns:a16="http://schemas.microsoft.com/office/drawing/2014/main" id="{BEAB5A0A-23FD-4E3A-93E6-4B571BF2113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85" y="0"/>
            <a:ext cx="12189630" cy="6858000"/>
          </a:xfrm>
          <a:prstGeom prst="rect">
            <a:avLst/>
          </a:prstGeom>
        </p:spPr>
      </p:pic>
      <p:sp>
        <p:nvSpPr>
          <p:cNvPr id="2" name="Title 1">
            <a:extLst>
              <a:ext uri="{FF2B5EF4-FFF2-40B4-BE49-F238E27FC236}">
                <a16:creationId xmlns:a16="http://schemas.microsoft.com/office/drawing/2014/main" id="{C7309842-C886-4E6A-9BF2-9A817AA6FAF0}"/>
              </a:ext>
            </a:extLst>
          </p:cNvPr>
          <p:cNvSpPr>
            <a:spLocks noGrp="1"/>
          </p:cNvSpPr>
          <p:nvPr>
            <p:ph type="title" hasCustomPrompt="1"/>
          </p:nvPr>
        </p:nvSpPr>
        <p:spPr>
          <a:xfrm>
            <a:off x="838200" y="882710"/>
            <a:ext cx="10515600" cy="1325563"/>
          </a:xfrm>
        </p:spPr>
        <p:txBody>
          <a:bodyPr/>
          <a:lstStyle>
            <a:lvl1pPr>
              <a:defRPr>
                <a:latin typeface="+mn-lt"/>
              </a:defRPr>
            </a:lvl1pPr>
          </a:lstStyle>
          <a:p>
            <a:r>
              <a:rPr lang="en-US"/>
              <a:t>Click to edit title</a:t>
            </a:r>
            <a:endParaRPr lang="en-AU"/>
          </a:p>
        </p:txBody>
      </p:sp>
      <p:sp>
        <p:nvSpPr>
          <p:cNvPr id="3" name="Content Placeholder 2">
            <a:extLst>
              <a:ext uri="{FF2B5EF4-FFF2-40B4-BE49-F238E27FC236}">
                <a16:creationId xmlns:a16="http://schemas.microsoft.com/office/drawing/2014/main" id="{127799E8-B897-4343-9937-1BDFEFDA1019}"/>
              </a:ext>
            </a:extLst>
          </p:cNvPr>
          <p:cNvSpPr>
            <a:spLocks noGrp="1"/>
          </p:cNvSpPr>
          <p:nvPr>
            <p:ph idx="1" hasCustomPrompt="1"/>
          </p:nvPr>
        </p:nvSpPr>
        <p:spPr>
          <a:xfrm>
            <a:off x="838200" y="2969972"/>
            <a:ext cx="6343650" cy="2573337"/>
          </a:xfrm>
        </p:spPr>
        <p:txBody>
          <a:bodyPr/>
          <a:lstStyle>
            <a:lvl1pPr marL="0" indent="0">
              <a:buNone/>
              <a:defRPr/>
            </a:lvl1pPr>
            <a:lvl4pPr marL="1371600" indent="0">
              <a:buNone/>
              <a:defRPr/>
            </a:lvl4pPr>
          </a:lstStyle>
          <a:p>
            <a:pPr lvl="0"/>
            <a:r>
              <a:rPr lang="en-US"/>
              <a:t>Click to add text content</a:t>
            </a:r>
          </a:p>
          <a:p>
            <a:pPr lvl="1"/>
            <a:r>
              <a:rPr lang="en-US"/>
              <a:t>Second level</a:t>
            </a:r>
          </a:p>
        </p:txBody>
      </p:sp>
      <p:sp>
        <p:nvSpPr>
          <p:cNvPr id="11" name="Action Button: Go Forward or Next 10">
            <a:hlinkClick r:id="" action="ppaction://hlinkshowjump?jump=nextslide" highlightClick="1"/>
            <a:extLst>
              <a:ext uri="{FF2B5EF4-FFF2-40B4-BE49-F238E27FC236}">
                <a16:creationId xmlns:a16="http://schemas.microsoft.com/office/drawing/2014/main" id="{9117A6A3-0A6C-4CE8-9C77-248FBFB068DE}"/>
              </a:ext>
            </a:extLst>
          </p:cNvPr>
          <p:cNvSpPr/>
          <p:nvPr userDrawn="1"/>
        </p:nvSpPr>
        <p:spPr>
          <a:xfrm>
            <a:off x="11559399" y="94888"/>
            <a:ext cx="465827" cy="465827"/>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Action Button: Go Back or Previous 11">
            <a:hlinkClick r:id="" action="ppaction://hlinkshowjump?jump=previousslide" highlightClick="1"/>
            <a:extLst>
              <a:ext uri="{FF2B5EF4-FFF2-40B4-BE49-F238E27FC236}">
                <a16:creationId xmlns:a16="http://schemas.microsoft.com/office/drawing/2014/main" id="{2341F5A9-3C3B-4D1D-BB7A-4EA1F8020B7B}"/>
              </a:ext>
            </a:extLst>
          </p:cNvPr>
          <p:cNvSpPr/>
          <p:nvPr userDrawn="1"/>
        </p:nvSpPr>
        <p:spPr>
          <a:xfrm>
            <a:off x="10544357" y="94887"/>
            <a:ext cx="465827" cy="465827"/>
          </a:xfrm>
          <a:prstGeom prst="actionButtonBackPrevio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Action Button: Go Home 12">
            <a:hlinkClick r:id="" action="ppaction://hlinkshowjump?jump=firstslide" highlightClick="1"/>
            <a:extLst>
              <a:ext uri="{FF2B5EF4-FFF2-40B4-BE49-F238E27FC236}">
                <a16:creationId xmlns:a16="http://schemas.microsoft.com/office/drawing/2014/main" id="{FFE24B58-136F-4038-AC91-D531026A20B8}"/>
              </a:ext>
            </a:extLst>
          </p:cNvPr>
          <p:cNvSpPr/>
          <p:nvPr userDrawn="1"/>
        </p:nvSpPr>
        <p:spPr>
          <a:xfrm>
            <a:off x="11051878" y="94888"/>
            <a:ext cx="465827" cy="465827"/>
          </a:xfrm>
          <a:prstGeom prst="actionButtonHo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ext Box 2">
            <a:extLst>
              <a:ext uri="{FF2B5EF4-FFF2-40B4-BE49-F238E27FC236}">
                <a16:creationId xmlns:a16="http://schemas.microsoft.com/office/drawing/2014/main" id="{D690C856-41F2-40FF-9402-8D6E56B7F15B}"/>
              </a:ext>
            </a:extLst>
          </p:cNvPr>
          <p:cNvSpPr txBox="1">
            <a:spLocks noChangeArrowheads="1"/>
          </p:cNvSpPr>
          <p:nvPr userDrawn="1"/>
        </p:nvSpPr>
        <p:spPr bwMode="auto">
          <a:xfrm>
            <a:off x="163907" y="6459748"/>
            <a:ext cx="480814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07000"/>
              </a:lnSpc>
            </a:pPr>
            <a:r>
              <a:rPr lang="en-AU" altLang="en-US" sz="500">
                <a:solidFill>
                  <a:schemeClr val="bg1"/>
                </a:solidFill>
                <a:ea typeface="Times New Roman" panose="02020603050405020304" pitchFamily="18" charset="0"/>
                <a:cs typeface="Calibri" panose="020F0502020204030204" pitchFamily="34" charset="0"/>
              </a:rPr>
              <a:t> </a:t>
            </a:r>
            <a:endParaRPr lang="en-AU" altLang="en-US" sz="1100">
              <a:solidFill>
                <a:schemeClr val="bg1"/>
              </a:solidFill>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lang="en-AU" altLang="en-US" sz="950" spc="-10">
                <a:solidFill>
                  <a:schemeClr val="bg1"/>
                </a:solidFill>
                <a:ea typeface="Times New Roman" panose="02020603050405020304" pitchFamily="18" charset="0"/>
                <a:cs typeface="Calibri" panose="020F0502020204030204" pitchFamily="34" charset="0"/>
              </a:rPr>
              <a:t> </a:t>
            </a:r>
            <a:r>
              <a:rPr lang="en-AU" sz="95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Department for Education, the Government of South Australia, Learning at home, 2022</a:t>
            </a:r>
            <a:endParaRPr lang="en-AU" altLang="en-US" sz="950" spc="-10">
              <a:solidFill>
                <a:schemeClr val="bg1"/>
              </a:solidFill>
              <a:ea typeface="Calibri" panose="020F0502020204030204" pitchFamily="34" charset="0"/>
              <a:cs typeface="Times New Roman" panose="02020603050405020304" pitchFamily="18" charset="0"/>
            </a:endParaRPr>
          </a:p>
        </p:txBody>
      </p:sp>
      <p:sp>
        <p:nvSpPr>
          <p:cNvPr id="5" name="Picture Placeholder 4">
            <a:extLst>
              <a:ext uri="{FF2B5EF4-FFF2-40B4-BE49-F238E27FC236}">
                <a16:creationId xmlns:a16="http://schemas.microsoft.com/office/drawing/2014/main" id="{E8ED0C1D-EC77-41B3-A61C-826D71579FA9}"/>
              </a:ext>
            </a:extLst>
          </p:cNvPr>
          <p:cNvSpPr>
            <a:spLocks noGrp="1"/>
          </p:cNvSpPr>
          <p:nvPr>
            <p:ph type="pic" sz="quarter" idx="10" hasCustomPrompt="1"/>
          </p:nvPr>
        </p:nvSpPr>
        <p:spPr>
          <a:xfrm>
            <a:off x="7381875" y="2970213"/>
            <a:ext cx="3971925" cy="2573337"/>
          </a:xfrm>
        </p:spPr>
        <p:txBody>
          <a:bodyPr/>
          <a:lstStyle>
            <a:lvl1pPr>
              <a:defRPr/>
            </a:lvl1pPr>
          </a:lstStyle>
          <a:p>
            <a:r>
              <a:rPr lang="en-AU"/>
              <a:t>Insert picture or diagram</a:t>
            </a:r>
          </a:p>
        </p:txBody>
      </p:sp>
      <p:sp>
        <p:nvSpPr>
          <p:cNvPr id="15" name="Text Placeholder 22">
            <a:extLst>
              <a:ext uri="{FF2B5EF4-FFF2-40B4-BE49-F238E27FC236}">
                <a16:creationId xmlns:a16="http://schemas.microsoft.com/office/drawing/2014/main" id="{6CEF98D6-F59C-4F9C-B5B3-EB655602E5E3}"/>
              </a:ext>
            </a:extLst>
          </p:cNvPr>
          <p:cNvSpPr>
            <a:spLocks noGrp="1"/>
          </p:cNvSpPr>
          <p:nvPr>
            <p:ph type="body" sz="quarter" idx="11" hasCustomPrompt="1"/>
          </p:nvPr>
        </p:nvSpPr>
        <p:spPr>
          <a:xfrm>
            <a:off x="838200" y="2287768"/>
            <a:ext cx="4104736" cy="577850"/>
          </a:xfrm>
        </p:spPr>
        <p:txBody>
          <a:bodyPr>
            <a:normAutofit/>
          </a:bodyPr>
          <a:lstStyle>
            <a:lvl1pPr marL="0" indent="0">
              <a:buNone/>
              <a:defRPr sz="1600"/>
            </a:lvl1pPr>
          </a:lstStyle>
          <a:p>
            <a:pPr lvl="0"/>
            <a:r>
              <a:rPr lang="en-US"/>
              <a:t>Place audio recording here and delete text box.</a:t>
            </a:r>
            <a:br>
              <a:rPr lang="en-US"/>
            </a:br>
            <a:r>
              <a:rPr lang="en-US"/>
              <a:t>To record click insert &gt; audio &gt; record audio</a:t>
            </a:r>
            <a:endParaRPr lang="en-AU"/>
          </a:p>
        </p:txBody>
      </p:sp>
    </p:spTree>
    <p:extLst>
      <p:ext uri="{BB962C8B-B14F-4D97-AF65-F5344CB8AC3E}">
        <p14:creationId xmlns:p14="http://schemas.microsoft.com/office/powerpoint/2010/main" val="36687918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pt 2 Text and image with audio">
    <p:spTree>
      <p:nvGrpSpPr>
        <p:cNvPr id="1" name=""/>
        <p:cNvGrpSpPr/>
        <p:nvPr/>
      </p:nvGrpSpPr>
      <p:grpSpPr>
        <a:xfrm>
          <a:off x="0" y="0"/>
          <a:ext cx="0" cy="0"/>
          <a:chOff x="0" y="0"/>
          <a:chExt cx="0" cy="0"/>
        </a:xfrm>
      </p:grpSpPr>
      <p:pic>
        <p:nvPicPr>
          <p:cNvPr id="10" name="Picture 9" descr="A picture containing rectangle&#10;&#10;Description automatically generated">
            <a:extLst>
              <a:ext uri="{FF2B5EF4-FFF2-40B4-BE49-F238E27FC236}">
                <a16:creationId xmlns:a16="http://schemas.microsoft.com/office/drawing/2014/main" id="{BEAB5A0A-23FD-4E3A-93E6-4B571BF2113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85" y="0"/>
            <a:ext cx="12189630" cy="6858000"/>
          </a:xfrm>
          <a:prstGeom prst="rect">
            <a:avLst/>
          </a:prstGeom>
        </p:spPr>
      </p:pic>
      <p:sp>
        <p:nvSpPr>
          <p:cNvPr id="2" name="Title 1">
            <a:extLst>
              <a:ext uri="{FF2B5EF4-FFF2-40B4-BE49-F238E27FC236}">
                <a16:creationId xmlns:a16="http://schemas.microsoft.com/office/drawing/2014/main" id="{C7309842-C886-4E6A-9BF2-9A817AA6FAF0}"/>
              </a:ext>
            </a:extLst>
          </p:cNvPr>
          <p:cNvSpPr>
            <a:spLocks noGrp="1"/>
          </p:cNvSpPr>
          <p:nvPr>
            <p:ph type="title" hasCustomPrompt="1"/>
          </p:nvPr>
        </p:nvSpPr>
        <p:spPr>
          <a:xfrm>
            <a:off x="838200" y="882710"/>
            <a:ext cx="9349596" cy="1325563"/>
          </a:xfrm>
        </p:spPr>
        <p:txBody>
          <a:bodyPr/>
          <a:lstStyle>
            <a:lvl1pPr>
              <a:defRPr>
                <a:latin typeface="+mn-lt"/>
              </a:defRPr>
            </a:lvl1pPr>
          </a:lstStyle>
          <a:p>
            <a:r>
              <a:rPr lang="en-US"/>
              <a:t>Click to edit title</a:t>
            </a:r>
            <a:endParaRPr lang="en-AU"/>
          </a:p>
        </p:txBody>
      </p:sp>
      <p:sp>
        <p:nvSpPr>
          <p:cNvPr id="3" name="Content Placeholder 2">
            <a:extLst>
              <a:ext uri="{FF2B5EF4-FFF2-40B4-BE49-F238E27FC236}">
                <a16:creationId xmlns:a16="http://schemas.microsoft.com/office/drawing/2014/main" id="{127799E8-B897-4343-9937-1BDFEFDA1019}"/>
              </a:ext>
            </a:extLst>
          </p:cNvPr>
          <p:cNvSpPr>
            <a:spLocks noGrp="1"/>
          </p:cNvSpPr>
          <p:nvPr>
            <p:ph idx="1" hasCustomPrompt="1"/>
          </p:nvPr>
        </p:nvSpPr>
        <p:spPr>
          <a:xfrm>
            <a:off x="838200" y="2424024"/>
            <a:ext cx="6343650" cy="3119286"/>
          </a:xfrm>
        </p:spPr>
        <p:txBody>
          <a:bodyPr/>
          <a:lstStyle>
            <a:lvl1pPr marL="0" indent="0">
              <a:buNone/>
              <a:defRPr/>
            </a:lvl1pPr>
            <a:lvl4pPr marL="1371600" indent="0">
              <a:buNone/>
              <a:defRPr/>
            </a:lvl4pPr>
          </a:lstStyle>
          <a:p>
            <a:pPr lvl="0"/>
            <a:r>
              <a:rPr lang="en-US"/>
              <a:t>Click to add text content</a:t>
            </a:r>
          </a:p>
          <a:p>
            <a:pPr lvl="1"/>
            <a:r>
              <a:rPr lang="en-US"/>
              <a:t>Second level</a:t>
            </a:r>
          </a:p>
        </p:txBody>
      </p:sp>
      <p:sp>
        <p:nvSpPr>
          <p:cNvPr id="11" name="Action Button: Go Forward or Next 10">
            <a:hlinkClick r:id="" action="ppaction://hlinkshowjump?jump=nextslide" highlightClick="1"/>
            <a:extLst>
              <a:ext uri="{FF2B5EF4-FFF2-40B4-BE49-F238E27FC236}">
                <a16:creationId xmlns:a16="http://schemas.microsoft.com/office/drawing/2014/main" id="{9117A6A3-0A6C-4CE8-9C77-248FBFB068DE}"/>
              </a:ext>
            </a:extLst>
          </p:cNvPr>
          <p:cNvSpPr/>
          <p:nvPr userDrawn="1"/>
        </p:nvSpPr>
        <p:spPr>
          <a:xfrm>
            <a:off x="11559399" y="94888"/>
            <a:ext cx="465827" cy="465827"/>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Action Button: Go Back or Previous 11">
            <a:hlinkClick r:id="" action="ppaction://hlinkshowjump?jump=previousslide" highlightClick="1"/>
            <a:extLst>
              <a:ext uri="{FF2B5EF4-FFF2-40B4-BE49-F238E27FC236}">
                <a16:creationId xmlns:a16="http://schemas.microsoft.com/office/drawing/2014/main" id="{2341F5A9-3C3B-4D1D-BB7A-4EA1F8020B7B}"/>
              </a:ext>
            </a:extLst>
          </p:cNvPr>
          <p:cNvSpPr/>
          <p:nvPr userDrawn="1"/>
        </p:nvSpPr>
        <p:spPr>
          <a:xfrm>
            <a:off x="10544357" y="94887"/>
            <a:ext cx="465827" cy="465827"/>
          </a:xfrm>
          <a:prstGeom prst="actionButtonBackPrevio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Action Button: Go Home 12">
            <a:hlinkClick r:id="" action="ppaction://hlinkshowjump?jump=firstslide" highlightClick="1"/>
            <a:extLst>
              <a:ext uri="{FF2B5EF4-FFF2-40B4-BE49-F238E27FC236}">
                <a16:creationId xmlns:a16="http://schemas.microsoft.com/office/drawing/2014/main" id="{FFE24B58-136F-4038-AC91-D531026A20B8}"/>
              </a:ext>
            </a:extLst>
          </p:cNvPr>
          <p:cNvSpPr/>
          <p:nvPr userDrawn="1"/>
        </p:nvSpPr>
        <p:spPr>
          <a:xfrm>
            <a:off x="11051878" y="94888"/>
            <a:ext cx="465827" cy="465827"/>
          </a:xfrm>
          <a:prstGeom prst="actionButtonHo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ext Box 2">
            <a:extLst>
              <a:ext uri="{FF2B5EF4-FFF2-40B4-BE49-F238E27FC236}">
                <a16:creationId xmlns:a16="http://schemas.microsoft.com/office/drawing/2014/main" id="{D690C856-41F2-40FF-9402-8D6E56B7F15B}"/>
              </a:ext>
            </a:extLst>
          </p:cNvPr>
          <p:cNvSpPr txBox="1">
            <a:spLocks noChangeArrowheads="1"/>
          </p:cNvSpPr>
          <p:nvPr userDrawn="1"/>
        </p:nvSpPr>
        <p:spPr bwMode="auto">
          <a:xfrm>
            <a:off x="163907" y="6459748"/>
            <a:ext cx="480814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07000"/>
              </a:lnSpc>
            </a:pPr>
            <a:r>
              <a:rPr lang="en-AU" altLang="en-US" sz="500">
                <a:solidFill>
                  <a:schemeClr val="bg1"/>
                </a:solidFill>
                <a:ea typeface="Times New Roman" panose="02020603050405020304" pitchFamily="18" charset="0"/>
                <a:cs typeface="Calibri" panose="020F0502020204030204" pitchFamily="34" charset="0"/>
              </a:rPr>
              <a:t> </a:t>
            </a:r>
            <a:endParaRPr lang="en-AU" altLang="en-US" sz="1100">
              <a:solidFill>
                <a:schemeClr val="bg1"/>
              </a:solidFill>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lang="en-AU" altLang="en-US" sz="950" spc="-10">
                <a:solidFill>
                  <a:schemeClr val="bg1"/>
                </a:solidFill>
                <a:ea typeface="Times New Roman" panose="02020603050405020304" pitchFamily="18" charset="0"/>
                <a:cs typeface="Calibri" panose="020F0502020204030204" pitchFamily="34" charset="0"/>
              </a:rPr>
              <a:t> </a:t>
            </a:r>
            <a:r>
              <a:rPr lang="en-AU" sz="95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Department for Education, the Government of South Australia, Learning at home, 2022</a:t>
            </a:r>
            <a:endParaRPr lang="en-AU" altLang="en-US" sz="950" spc="-10">
              <a:solidFill>
                <a:schemeClr val="bg1"/>
              </a:solidFill>
              <a:ea typeface="Calibri" panose="020F0502020204030204" pitchFamily="34" charset="0"/>
              <a:cs typeface="Times New Roman" panose="02020603050405020304" pitchFamily="18" charset="0"/>
            </a:endParaRPr>
          </a:p>
        </p:txBody>
      </p:sp>
      <p:sp>
        <p:nvSpPr>
          <p:cNvPr id="5" name="Picture Placeholder 4">
            <a:extLst>
              <a:ext uri="{FF2B5EF4-FFF2-40B4-BE49-F238E27FC236}">
                <a16:creationId xmlns:a16="http://schemas.microsoft.com/office/drawing/2014/main" id="{E8ED0C1D-EC77-41B3-A61C-826D71579FA9}"/>
              </a:ext>
            </a:extLst>
          </p:cNvPr>
          <p:cNvSpPr>
            <a:spLocks noGrp="1"/>
          </p:cNvSpPr>
          <p:nvPr>
            <p:ph type="pic" sz="quarter" idx="10" hasCustomPrompt="1"/>
          </p:nvPr>
        </p:nvSpPr>
        <p:spPr>
          <a:xfrm>
            <a:off x="7381875" y="2424025"/>
            <a:ext cx="3971925" cy="3119526"/>
          </a:xfrm>
        </p:spPr>
        <p:txBody>
          <a:bodyPr/>
          <a:lstStyle>
            <a:lvl1pPr>
              <a:defRPr/>
            </a:lvl1pPr>
          </a:lstStyle>
          <a:p>
            <a:r>
              <a:rPr lang="en-AU"/>
              <a:t>Insert picture or diagram</a:t>
            </a:r>
          </a:p>
        </p:txBody>
      </p:sp>
      <p:sp>
        <p:nvSpPr>
          <p:cNvPr id="15" name="Text Placeholder 22">
            <a:extLst>
              <a:ext uri="{FF2B5EF4-FFF2-40B4-BE49-F238E27FC236}">
                <a16:creationId xmlns:a16="http://schemas.microsoft.com/office/drawing/2014/main" id="{6CEF98D6-F59C-4F9C-B5B3-EB655602E5E3}"/>
              </a:ext>
            </a:extLst>
          </p:cNvPr>
          <p:cNvSpPr>
            <a:spLocks noGrp="1"/>
          </p:cNvSpPr>
          <p:nvPr>
            <p:ph type="body" sz="quarter" idx="11" hasCustomPrompt="1"/>
          </p:nvPr>
        </p:nvSpPr>
        <p:spPr>
          <a:xfrm>
            <a:off x="10291312" y="882709"/>
            <a:ext cx="1062487" cy="1325563"/>
          </a:xfrm>
        </p:spPr>
        <p:txBody>
          <a:bodyPr>
            <a:normAutofit/>
          </a:bodyPr>
          <a:lstStyle>
            <a:lvl1pPr marL="0" indent="0">
              <a:buNone/>
              <a:defRPr sz="1200"/>
            </a:lvl1pPr>
          </a:lstStyle>
          <a:p>
            <a:pPr lvl="0"/>
            <a:r>
              <a:rPr lang="en-US"/>
              <a:t>Place audio recording here and delete text box.</a:t>
            </a:r>
            <a:endParaRPr lang="en-AU"/>
          </a:p>
        </p:txBody>
      </p:sp>
    </p:spTree>
    <p:extLst>
      <p:ext uri="{BB962C8B-B14F-4D97-AF65-F5344CB8AC3E}">
        <p14:creationId xmlns:p14="http://schemas.microsoft.com/office/powerpoint/2010/main" val="13410726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Question slide">
    <p:spTree>
      <p:nvGrpSpPr>
        <p:cNvPr id="1" name=""/>
        <p:cNvGrpSpPr/>
        <p:nvPr/>
      </p:nvGrpSpPr>
      <p:grpSpPr>
        <a:xfrm>
          <a:off x="0" y="0"/>
          <a:ext cx="0" cy="0"/>
          <a:chOff x="0" y="0"/>
          <a:chExt cx="0" cy="0"/>
        </a:xfrm>
      </p:grpSpPr>
      <p:pic>
        <p:nvPicPr>
          <p:cNvPr id="10" name="Picture 9" descr="A picture containing rectangle&#10;&#10;Description automatically generated">
            <a:extLst>
              <a:ext uri="{FF2B5EF4-FFF2-40B4-BE49-F238E27FC236}">
                <a16:creationId xmlns:a16="http://schemas.microsoft.com/office/drawing/2014/main" id="{BEAB5A0A-23FD-4E3A-93E6-4B571BF2113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85" y="0"/>
            <a:ext cx="12189630" cy="6858000"/>
          </a:xfrm>
          <a:prstGeom prst="rect">
            <a:avLst/>
          </a:prstGeom>
        </p:spPr>
      </p:pic>
      <p:sp>
        <p:nvSpPr>
          <p:cNvPr id="2" name="Title 1">
            <a:extLst>
              <a:ext uri="{FF2B5EF4-FFF2-40B4-BE49-F238E27FC236}">
                <a16:creationId xmlns:a16="http://schemas.microsoft.com/office/drawing/2014/main" id="{C7309842-C886-4E6A-9BF2-9A817AA6FAF0}"/>
              </a:ext>
            </a:extLst>
          </p:cNvPr>
          <p:cNvSpPr>
            <a:spLocks noGrp="1"/>
          </p:cNvSpPr>
          <p:nvPr>
            <p:ph type="title" hasCustomPrompt="1"/>
          </p:nvPr>
        </p:nvSpPr>
        <p:spPr>
          <a:xfrm>
            <a:off x="838200" y="882710"/>
            <a:ext cx="10515600" cy="1325563"/>
          </a:xfrm>
        </p:spPr>
        <p:txBody>
          <a:bodyPr/>
          <a:lstStyle>
            <a:lvl1pPr>
              <a:defRPr>
                <a:latin typeface="+mn-lt"/>
              </a:defRPr>
            </a:lvl1pPr>
          </a:lstStyle>
          <a:p>
            <a:r>
              <a:rPr lang="en-US"/>
              <a:t>Click to edit title</a:t>
            </a:r>
            <a:endParaRPr lang="en-AU"/>
          </a:p>
        </p:txBody>
      </p:sp>
      <p:sp>
        <p:nvSpPr>
          <p:cNvPr id="3" name="Content Placeholder 2">
            <a:extLst>
              <a:ext uri="{FF2B5EF4-FFF2-40B4-BE49-F238E27FC236}">
                <a16:creationId xmlns:a16="http://schemas.microsoft.com/office/drawing/2014/main" id="{127799E8-B897-4343-9937-1BDFEFDA1019}"/>
              </a:ext>
            </a:extLst>
          </p:cNvPr>
          <p:cNvSpPr>
            <a:spLocks noGrp="1"/>
          </p:cNvSpPr>
          <p:nvPr>
            <p:ph idx="1" hasCustomPrompt="1"/>
          </p:nvPr>
        </p:nvSpPr>
        <p:spPr>
          <a:xfrm>
            <a:off x="838200" y="2360372"/>
            <a:ext cx="10515600" cy="3117402"/>
          </a:xfrm>
        </p:spPr>
        <p:txBody>
          <a:bodyPr/>
          <a:lstStyle>
            <a:lvl1pPr marL="0" indent="0">
              <a:buNone/>
              <a:defRPr/>
            </a:lvl1pPr>
            <a:lvl4pPr marL="1371600" indent="0">
              <a:buNone/>
              <a:defRPr/>
            </a:lvl4pPr>
          </a:lstStyle>
          <a:p>
            <a:pPr lvl="0"/>
            <a:r>
              <a:rPr lang="en-US"/>
              <a:t>Click to add text content</a:t>
            </a:r>
          </a:p>
          <a:p>
            <a:pPr lvl="1"/>
            <a:r>
              <a:rPr lang="en-US"/>
              <a:t>Second level</a:t>
            </a:r>
          </a:p>
        </p:txBody>
      </p:sp>
      <p:sp>
        <p:nvSpPr>
          <p:cNvPr id="11" name="Action Button: Go Forward or Next 10">
            <a:hlinkClick r:id="" action="ppaction://hlinkshowjump?jump=nextslide" highlightClick="1"/>
            <a:extLst>
              <a:ext uri="{FF2B5EF4-FFF2-40B4-BE49-F238E27FC236}">
                <a16:creationId xmlns:a16="http://schemas.microsoft.com/office/drawing/2014/main" id="{9117A6A3-0A6C-4CE8-9C77-248FBFB068DE}"/>
              </a:ext>
            </a:extLst>
          </p:cNvPr>
          <p:cNvSpPr/>
          <p:nvPr userDrawn="1"/>
        </p:nvSpPr>
        <p:spPr>
          <a:xfrm>
            <a:off x="11559399" y="94888"/>
            <a:ext cx="465827" cy="465827"/>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Action Button: Go Back or Previous 11">
            <a:hlinkClick r:id="" action="ppaction://hlinkshowjump?jump=previousslide" highlightClick="1"/>
            <a:extLst>
              <a:ext uri="{FF2B5EF4-FFF2-40B4-BE49-F238E27FC236}">
                <a16:creationId xmlns:a16="http://schemas.microsoft.com/office/drawing/2014/main" id="{2341F5A9-3C3B-4D1D-BB7A-4EA1F8020B7B}"/>
              </a:ext>
            </a:extLst>
          </p:cNvPr>
          <p:cNvSpPr/>
          <p:nvPr userDrawn="1"/>
        </p:nvSpPr>
        <p:spPr>
          <a:xfrm>
            <a:off x="10544357" y="94887"/>
            <a:ext cx="465827" cy="465827"/>
          </a:xfrm>
          <a:prstGeom prst="actionButtonBackPrevio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Action Button: Go Home 12">
            <a:hlinkClick r:id="" action="ppaction://hlinkshowjump?jump=firstslide" highlightClick="1"/>
            <a:extLst>
              <a:ext uri="{FF2B5EF4-FFF2-40B4-BE49-F238E27FC236}">
                <a16:creationId xmlns:a16="http://schemas.microsoft.com/office/drawing/2014/main" id="{FFE24B58-136F-4038-AC91-D531026A20B8}"/>
              </a:ext>
            </a:extLst>
          </p:cNvPr>
          <p:cNvSpPr/>
          <p:nvPr userDrawn="1"/>
        </p:nvSpPr>
        <p:spPr>
          <a:xfrm>
            <a:off x="11051878" y="94888"/>
            <a:ext cx="465827" cy="465827"/>
          </a:xfrm>
          <a:prstGeom prst="actionButtonHo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ext Box 2">
            <a:extLst>
              <a:ext uri="{FF2B5EF4-FFF2-40B4-BE49-F238E27FC236}">
                <a16:creationId xmlns:a16="http://schemas.microsoft.com/office/drawing/2014/main" id="{D690C856-41F2-40FF-9402-8D6E56B7F15B}"/>
              </a:ext>
            </a:extLst>
          </p:cNvPr>
          <p:cNvSpPr txBox="1">
            <a:spLocks noChangeArrowheads="1"/>
          </p:cNvSpPr>
          <p:nvPr userDrawn="1"/>
        </p:nvSpPr>
        <p:spPr bwMode="auto">
          <a:xfrm>
            <a:off x="163907" y="6459748"/>
            <a:ext cx="466526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07000"/>
              </a:lnSpc>
            </a:pPr>
            <a:r>
              <a:rPr lang="en-AU" altLang="en-US" sz="500">
                <a:solidFill>
                  <a:schemeClr val="bg1"/>
                </a:solidFill>
                <a:ea typeface="Times New Roman" panose="02020603050405020304" pitchFamily="18" charset="0"/>
                <a:cs typeface="Calibri" panose="020F0502020204030204" pitchFamily="34" charset="0"/>
              </a:rPr>
              <a:t> </a:t>
            </a:r>
            <a:endParaRPr lang="en-AU" altLang="en-US" sz="1100">
              <a:solidFill>
                <a:schemeClr val="bg1"/>
              </a:solidFill>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lang="en-AU" altLang="en-US" sz="950" spc="-10">
                <a:solidFill>
                  <a:schemeClr val="bg1"/>
                </a:solidFill>
                <a:ea typeface="Times New Roman" panose="02020603050405020304" pitchFamily="18" charset="0"/>
                <a:cs typeface="Calibri" panose="020F0502020204030204" pitchFamily="34" charset="0"/>
              </a:rPr>
              <a:t>  </a:t>
            </a:r>
            <a:r>
              <a:rPr lang="en-AU" sz="95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Department for Education, the Government of South Australia, Learning at home, 2022</a:t>
            </a:r>
            <a:endParaRPr lang="en-AU" sz="95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eaLnBrk="1" hangingPunct="1">
              <a:lnSpc>
                <a:spcPct val="107000"/>
              </a:lnSpc>
            </a:pPr>
            <a:endParaRPr lang="en-AU" altLang="en-US" sz="950" spc="-10">
              <a:solidFill>
                <a:schemeClr val="bg1"/>
              </a:solidFill>
              <a:ea typeface="Calibri" panose="020F0502020204030204" pitchFamily="34" charset="0"/>
              <a:cs typeface="Times New Roman" panose="02020603050405020304" pitchFamily="18" charset="0"/>
            </a:endParaRPr>
          </a:p>
        </p:txBody>
      </p:sp>
      <p:sp>
        <p:nvSpPr>
          <p:cNvPr id="6" name="Action Button: Get Information 5">
            <a:hlinkClick r:id="" action="ppaction://hlinkshowjump?jump=nextslide" highlightClick="1"/>
            <a:extLst>
              <a:ext uri="{FF2B5EF4-FFF2-40B4-BE49-F238E27FC236}">
                <a16:creationId xmlns:a16="http://schemas.microsoft.com/office/drawing/2014/main" id="{3F03C058-EA07-4D9B-A1EE-240F2906A2AF}"/>
              </a:ext>
            </a:extLst>
          </p:cNvPr>
          <p:cNvSpPr/>
          <p:nvPr userDrawn="1"/>
        </p:nvSpPr>
        <p:spPr>
          <a:xfrm>
            <a:off x="838200" y="5550484"/>
            <a:ext cx="740938" cy="740938"/>
          </a:xfrm>
          <a:prstGeom prst="actionButtonInformati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extBox 6">
            <a:extLst>
              <a:ext uri="{FF2B5EF4-FFF2-40B4-BE49-F238E27FC236}">
                <a16:creationId xmlns:a16="http://schemas.microsoft.com/office/drawing/2014/main" id="{D952F74D-9B6F-4AA9-9DD7-C1E45173E2EE}"/>
              </a:ext>
            </a:extLst>
          </p:cNvPr>
          <p:cNvSpPr txBox="1"/>
          <p:nvPr userDrawn="1"/>
        </p:nvSpPr>
        <p:spPr>
          <a:xfrm>
            <a:off x="1579138" y="5736287"/>
            <a:ext cx="3619500" cy="369332"/>
          </a:xfrm>
          <a:prstGeom prst="rect">
            <a:avLst/>
          </a:prstGeom>
          <a:noFill/>
        </p:spPr>
        <p:txBody>
          <a:bodyPr wrap="square" rtlCol="0">
            <a:spAutoFit/>
          </a:bodyPr>
          <a:lstStyle/>
          <a:p>
            <a:r>
              <a:rPr lang="en-AU">
                <a:solidFill>
                  <a:srgbClr val="397A80"/>
                </a:solidFill>
              </a:rPr>
              <a:t>Click here for answer</a:t>
            </a:r>
          </a:p>
        </p:txBody>
      </p:sp>
    </p:spTree>
    <p:extLst>
      <p:ext uri="{BB962C8B-B14F-4D97-AF65-F5344CB8AC3E}">
        <p14:creationId xmlns:p14="http://schemas.microsoft.com/office/powerpoint/2010/main" val="6556023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estion slide option 2">
    <p:spTree>
      <p:nvGrpSpPr>
        <p:cNvPr id="1" name=""/>
        <p:cNvGrpSpPr/>
        <p:nvPr/>
      </p:nvGrpSpPr>
      <p:grpSpPr>
        <a:xfrm>
          <a:off x="0" y="0"/>
          <a:ext cx="0" cy="0"/>
          <a:chOff x="0" y="0"/>
          <a:chExt cx="0" cy="0"/>
        </a:xfrm>
      </p:grpSpPr>
      <p:pic>
        <p:nvPicPr>
          <p:cNvPr id="10" name="Picture 9" descr="A picture containing rectangle&#10;&#10;Description automatically generated">
            <a:extLst>
              <a:ext uri="{FF2B5EF4-FFF2-40B4-BE49-F238E27FC236}">
                <a16:creationId xmlns:a16="http://schemas.microsoft.com/office/drawing/2014/main" id="{BEAB5A0A-23FD-4E3A-93E6-4B571BF2113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85" y="0"/>
            <a:ext cx="12189630" cy="6858000"/>
          </a:xfrm>
          <a:prstGeom prst="rect">
            <a:avLst/>
          </a:prstGeom>
        </p:spPr>
      </p:pic>
      <p:sp>
        <p:nvSpPr>
          <p:cNvPr id="2" name="Title 1">
            <a:extLst>
              <a:ext uri="{FF2B5EF4-FFF2-40B4-BE49-F238E27FC236}">
                <a16:creationId xmlns:a16="http://schemas.microsoft.com/office/drawing/2014/main" id="{C7309842-C886-4E6A-9BF2-9A817AA6FAF0}"/>
              </a:ext>
            </a:extLst>
          </p:cNvPr>
          <p:cNvSpPr>
            <a:spLocks noGrp="1"/>
          </p:cNvSpPr>
          <p:nvPr>
            <p:ph type="title" hasCustomPrompt="1"/>
          </p:nvPr>
        </p:nvSpPr>
        <p:spPr>
          <a:xfrm>
            <a:off x="838200" y="882710"/>
            <a:ext cx="10515600" cy="1325563"/>
          </a:xfrm>
        </p:spPr>
        <p:txBody>
          <a:bodyPr/>
          <a:lstStyle>
            <a:lvl1pPr>
              <a:defRPr>
                <a:latin typeface="+mn-lt"/>
              </a:defRPr>
            </a:lvl1pPr>
          </a:lstStyle>
          <a:p>
            <a:r>
              <a:rPr lang="en-US"/>
              <a:t>Click to edit title</a:t>
            </a:r>
            <a:endParaRPr lang="en-AU"/>
          </a:p>
        </p:txBody>
      </p:sp>
      <p:sp>
        <p:nvSpPr>
          <p:cNvPr id="3" name="Content Placeholder 2">
            <a:extLst>
              <a:ext uri="{FF2B5EF4-FFF2-40B4-BE49-F238E27FC236}">
                <a16:creationId xmlns:a16="http://schemas.microsoft.com/office/drawing/2014/main" id="{127799E8-B897-4343-9937-1BDFEFDA1019}"/>
              </a:ext>
            </a:extLst>
          </p:cNvPr>
          <p:cNvSpPr>
            <a:spLocks noGrp="1"/>
          </p:cNvSpPr>
          <p:nvPr>
            <p:ph idx="1" hasCustomPrompt="1"/>
          </p:nvPr>
        </p:nvSpPr>
        <p:spPr>
          <a:xfrm>
            <a:off x="838200" y="2360372"/>
            <a:ext cx="5114925" cy="3154362"/>
          </a:xfrm>
        </p:spPr>
        <p:txBody>
          <a:bodyPr/>
          <a:lstStyle>
            <a:lvl1pPr marL="0" indent="0">
              <a:buNone/>
              <a:defRPr/>
            </a:lvl1pPr>
            <a:lvl4pPr marL="1371600" indent="0">
              <a:buNone/>
              <a:defRPr/>
            </a:lvl4pPr>
          </a:lstStyle>
          <a:p>
            <a:pPr lvl="0"/>
            <a:r>
              <a:rPr lang="en-US"/>
              <a:t>Click to add text content</a:t>
            </a:r>
          </a:p>
          <a:p>
            <a:pPr lvl="1"/>
            <a:r>
              <a:rPr lang="en-US"/>
              <a:t>Second level</a:t>
            </a:r>
          </a:p>
        </p:txBody>
      </p:sp>
      <p:sp>
        <p:nvSpPr>
          <p:cNvPr id="11" name="Action Button: Go Forward or Next 10">
            <a:hlinkClick r:id="" action="ppaction://hlinkshowjump?jump=nextslide" highlightClick="1"/>
            <a:extLst>
              <a:ext uri="{FF2B5EF4-FFF2-40B4-BE49-F238E27FC236}">
                <a16:creationId xmlns:a16="http://schemas.microsoft.com/office/drawing/2014/main" id="{9117A6A3-0A6C-4CE8-9C77-248FBFB068DE}"/>
              </a:ext>
            </a:extLst>
          </p:cNvPr>
          <p:cNvSpPr/>
          <p:nvPr userDrawn="1"/>
        </p:nvSpPr>
        <p:spPr>
          <a:xfrm>
            <a:off x="11559399" y="94888"/>
            <a:ext cx="465827" cy="465827"/>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Action Button: Go Back or Previous 11">
            <a:hlinkClick r:id="" action="ppaction://hlinkshowjump?jump=previousslide" highlightClick="1"/>
            <a:extLst>
              <a:ext uri="{FF2B5EF4-FFF2-40B4-BE49-F238E27FC236}">
                <a16:creationId xmlns:a16="http://schemas.microsoft.com/office/drawing/2014/main" id="{2341F5A9-3C3B-4D1D-BB7A-4EA1F8020B7B}"/>
              </a:ext>
            </a:extLst>
          </p:cNvPr>
          <p:cNvSpPr/>
          <p:nvPr userDrawn="1"/>
        </p:nvSpPr>
        <p:spPr>
          <a:xfrm>
            <a:off x="10544357" y="94887"/>
            <a:ext cx="465827" cy="465827"/>
          </a:xfrm>
          <a:prstGeom prst="actionButtonBackPrevio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Action Button: Go Home 12">
            <a:hlinkClick r:id="" action="ppaction://hlinkshowjump?jump=firstslide" highlightClick="1"/>
            <a:extLst>
              <a:ext uri="{FF2B5EF4-FFF2-40B4-BE49-F238E27FC236}">
                <a16:creationId xmlns:a16="http://schemas.microsoft.com/office/drawing/2014/main" id="{FFE24B58-136F-4038-AC91-D531026A20B8}"/>
              </a:ext>
            </a:extLst>
          </p:cNvPr>
          <p:cNvSpPr/>
          <p:nvPr userDrawn="1"/>
        </p:nvSpPr>
        <p:spPr>
          <a:xfrm>
            <a:off x="11051878" y="94888"/>
            <a:ext cx="465827" cy="465827"/>
          </a:xfrm>
          <a:prstGeom prst="actionButtonHo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ext Box 2">
            <a:extLst>
              <a:ext uri="{FF2B5EF4-FFF2-40B4-BE49-F238E27FC236}">
                <a16:creationId xmlns:a16="http://schemas.microsoft.com/office/drawing/2014/main" id="{D690C856-41F2-40FF-9402-8D6E56B7F15B}"/>
              </a:ext>
            </a:extLst>
          </p:cNvPr>
          <p:cNvSpPr txBox="1">
            <a:spLocks noChangeArrowheads="1"/>
          </p:cNvSpPr>
          <p:nvPr userDrawn="1"/>
        </p:nvSpPr>
        <p:spPr bwMode="auto">
          <a:xfrm>
            <a:off x="163907" y="6459748"/>
            <a:ext cx="480814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07000"/>
              </a:lnSpc>
            </a:pPr>
            <a:r>
              <a:rPr lang="en-AU" altLang="en-US" sz="500">
                <a:solidFill>
                  <a:schemeClr val="bg1"/>
                </a:solidFill>
                <a:ea typeface="Times New Roman" panose="02020603050405020304" pitchFamily="18" charset="0"/>
                <a:cs typeface="Calibri" panose="020F0502020204030204" pitchFamily="34" charset="0"/>
              </a:rPr>
              <a:t> </a:t>
            </a:r>
            <a:endParaRPr lang="en-AU" altLang="en-US" sz="1100">
              <a:solidFill>
                <a:schemeClr val="bg1"/>
              </a:solidFill>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lang="en-AU" altLang="en-US" sz="950" spc="-10">
                <a:solidFill>
                  <a:schemeClr val="bg1"/>
                </a:solidFill>
                <a:ea typeface="Times New Roman" panose="02020603050405020304" pitchFamily="18" charset="0"/>
                <a:cs typeface="Calibri" panose="020F0502020204030204" pitchFamily="34" charset="0"/>
              </a:rPr>
              <a:t> </a:t>
            </a:r>
            <a:r>
              <a:rPr lang="en-AU" sz="95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Department for Education, the Government of South Australia, Learning at home, 2022</a:t>
            </a:r>
            <a:endParaRPr lang="en-AU" altLang="en-US" sz="950" spc="-10">
              <a:solidFill>
                <a:schemeClr val="bg1"/>
              </a:solidFill>
              <a:ea typeface="Calibri" panose="020F0502020204030204" pitchFamily="34" charset="0"/>
              <a:cs typeface="Times New Roman" panose="02020603050405020304" pitchFamily="18" charset="0"/>
            </a:endParaRPr>
          </a:p>
        </p:txBody>
      </p:sp>
      <p:sp>
        <p:nvSpPr>
          <p:cNvPr id="5" name="Picture Placeholder 4">
            <a:extLst>
              <a:ext uri="{FF2B5EF4-FFF2-40B4-BE49-F238E27FC236}">
                <a16:creationId xmlns:a16="http://schemas.microsoft.com/office/drawing/2014/main" id="{E8ED0C1D-EC77-41B3-A61C-826D71579FA9}"/>
              </a:ext>
            </a:extLst>
          </p:cNvPr>
          <p:cNvSpPr>
            <a:spLocks noGrp="1"/>
          </p:cNvSpPr>
          <p:nvPr>
            <p:ph type="pic" sz="quarter" idx="10" hasCustomPrompt="1"/>
          </p:nvPr>
        </p:nvSpPr>
        <p:spPr>
          <a:xfrm>
            <a:off x="6238875" y="2360613"/>
            <a:ext cx="5114925" cy="3154362"/>
          </a:xfrm>
        </p:spPr>
        <p:txBody>
          <a:bodyPr/>
          <a:lstStyle>
            <a:lvl1pPr>
              <a:defRPr/>
            </a:lvl1pPr>
          </a:lstStyle>
          <a:p>
            <a:r>
              <a:rPr lang="en-AU"/>
              <a:t>Insert picture or diagram</a:t>
            </a:r>
          </a:p>
        </p:txBody>
      </p:sp>
      <p:sp>
        <p:nvSpPr>
          <p:cNvPr id="15" name="Action Button: Get Information 14">
            <a:hlinkClick r:id="" action="ppaction://hlinkshowjump?jump=nextslide" highlightClick="1"/>
            <a:extLst>
              <a:ext uri="{FF2B5EF4-FFF2-40B4-BE49-F238E27FC236}">
                <a16:creationId xmlns:a16="http://schemas.microsoft.com/office/drawing/2014/main" id="{496907BB-7AF1-4D4F-8816-E332EE04EF74}"/>
              </a:ext>
            </a:extLst>
          </p:cNvPr>
          <p:cNvSpPr/>
          <p:nvPr userDrawn="1"/>
        </p:nvSpPr>
        <p:spPr>
          <a:xfrm>
            <a:off x="838200" y="5550484"/>
            <a:ext cx="740938" cy="740938"/>
          </a:xfrm>
          <a:prstGeom prst="actionButtonInformati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TextBox 15">
            <a:extLst>
              <a:ext uri="{FF2B5EF4-FFF2-40B4-BE49-F238E27FC236}">
                <a16:creationId xmlns:a16="http://schemas.microsoft.com/office/drawing/2014/main" id="{D65FC7B1-F2FD-48FD-85E7-27B7E419A03A}"/>
              </a:ext>
            </a:extLst>
          </p:cNvPr>
          <p:cNvSpPr txBox="1"/>
          <p:nvPr userDrawn="1"/>
        </p:nvSpPr>
        <p:spPr>
          <a:xfrm>
            <a:off x="1579138" y="5736287"/>
            <a:ext cx="3619500" cy="369332"/>
          </a:xfrm>
          <a:prstGeom prst="rect">
            <a:avLst/>
          </a:prstGeom>
          <a:noFill/>
        </p:spPr>
        <p:txBody>
          <a:bodyPr wrap="square" rtlCol="0">
            <a:spAutoFit/>
          </a:bodyPr>
          <a:lstStyle/>
          <a:p>
            <a:r>
              <a:rPr lang="en-AU">
                <a:solidFill>
                  <a:srgbClr val="397A80"/>
                </a:solidFill>
              </a:rPr>
              <a:t>Click here for answer</a:t>
            </a:r>
          </a:p>
        </p:txBody>
      </p:sp>
    </p:spTree>
    <p:extLst>
      <p:ext uri="{BB962C8B-B14F-4D97-AF65-F5344CB8AC3E}">
        <p14:creationId xmlns:p14="http://schemas.microsoft.com/office/powerpoint/2010/main" val="25439165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breakout box">
    <p:spTree>
      <p:nvGrpSpPr>
        <p:cNvPr id="1" name=""/>
        <p:cNvGrpSpPr/>
        <p:nvPr/>
      </p:nvGrpSpPr>
      <p:grpSpPr>
        <a:xfrm>
          <a:off x="0" y="0"/>
          <a:ext cx="0" cy="0"/>
          <a:chOff x="0" y="0"/>
          <a:chExt cx="0" cy="0"/>
        </a:xfrm>
      </p:grpSpPr>
      <p:pic>
        <p:nvPicPr>
          <p:cNvPr id="10" name="Picture 9" descr="A picture containing rectangle&#10;&#10;Description automatically generated">
            <a:extLst>
              <a:ext uri="{FF2B5EF4-FFF2-40B4-BE49-F238E27FC236}">
                <a16:creationId xmlns:a16="http://schemas.microsoft.com/office/drawing/2014/main" id="{BEAB5A0A-23FD-4E3A-93E6-4B571BF2113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85" y="0"/>
            <a:ext cx="12189630" cy="6858000"/>
          </a:xfrm>
          <a:prstGeom prst="rect">
            <a:avLst/>
          </a:prstGeom>
        </p:spPr>
      </p:pic>
      <p:sp>
        <p:nvSpPr>
          <p:cNvPr id="2" name="Title 1">
            <a:extLst>
              <a:ext uri="{FF2B5EF4-FFF2-40B4-BE49-F238E27FC236}">
                <a16:creationId xmlns:a16="http://schemas.microsoft.com/office/drawing/2014/main" id="{C7309842-C886-4E6A-9BF2-9A817AA6FAF0}"/>
              </a:ext>
            </a:extLst>
          </p:cNvPr>
          <p:cNvSpPr>
            <a:spLocks noGrp="1"/>
          </p:cNvSpPr>
          <p:nvPr>
            <p:ph type="title" hasCustomPrompt="1"/>
          </p:nvPr>
        </p:nvSpPr>
        <p:spPr>
          <a:xfrm>
            <a:off x="838200" y="882710"/>
            <a:ext cx="10515600" cy="1325563"/>
          </a:xfrm>
        </p:spPr>
        <p:txBody>
          <a:bodyPr/>
          <a:lstStyle>
            <a:lvl1pPr>
              <a:defRPr>
                <a:latin typeface="+mn-lt"/>
              </a:defRPr>
            </a:lvl1pPr>
          </a:lstStyle>
          <a:p>
            <a:r>
              <a:rPr lang="en-US"/>
              <a:t>Click to edit title</a:t>
            </a:r>
            <a:endParaRPr lang="en-AU"/>
          </a:p>
        </p:txBody>
      </p:sp>
      <p:sp>
        <p:nvSpPr>
          <p:cNvPr id="3" name="Content Placeholder 2">
            <a:extLst>
              <a:ext uri="{FF2B5EF4-FFF2-40B4-BE49-F238E27FC236}">
                <a16:creationId xmlns:a16="http://schemas.microsoft.com/office/drawing/2014/main" id="{127799E8-B897-4343-9937-1BDFEFDA1019}"/>
              </a:ext>
            </a:extLst>
          </p:cNvPr>
          <p:cNvSpPr>
            <a:spLocks noGrp="1"/>
          </p:cNvSpPr>
          <p:nvPr>
            <p:ph idx="1" hasCustomPrompt="1"/>
          </p:nvPr>
        </p:nvSpPr>
        <p:spPr>
          <a:xfrm>
            <a:off x="838200" y="2360372"/>
            <a:ext cx="7629525" cy="3117402"/>
          </a:xfrm>
        </p:spPr>
        <p:txBody>
          <a:bodyPr/>
          <a:lstStyle>
            <a:lvl1pPr marL="0" indent="0">
              <a:buNone/>
              <a:defRPr/>
            </a:lvl1pPr>
            <a:lvl4pPr marL="1371600" indent="0">
              <a:buNone/>
              <a:defRPr/>
            </a:lvl4pPr>
          </a:lstStyle>
          <a:p>
            <a:pPr lvl="0"/>
            <a:r>
              <a:rPr lang="en-US"/>
              <a:t>Click to add text content</a:t>
            </a:r>
          </a:p>
          <a:p>
            <a:pPr lvl="1"/>
            <a:r>
              <a:rPr lang="en-US"/>
              <a:t>Second level</a:t>
            </a:r>
          </a:p>
        </p:txBody>
      </p:sp>
      <p:sp>
        <p:nvSpPr>
          <p:cNvPr id="11" name="Action Button: Go Forward or Next 10">
            <a:hlinkClick r:id="" action="ppaction://hlinkshowjump?jump=nextslide" highlightClick="1"/>
            <a:extLst>
              <a:ext uri="{FF2B5EF4-FFF2-40B4-BE49-F238E27FC236}">
                <a16:creationId xmlns:a16="http://schemas.microsoft.com/office/drawing/2014/main" id="{9117A6A3-0A6C-4CE8-9C77-248FBFB068DE}"/>
              </a:ext>
            </a:extLst>
          </p:cNvPr>
          <p:cNvSpPr/>
          <p:nvPr userDrawn="1"/>
        </p:nvSpPr>
        <p:spPr>
          <a:xfrm>
            <a:off x="11559399" y="94888"/>
            <a:ext cx="465827" cy="465827"/>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Action Button: Go Back or Previous 11">
            <a:hlinkClick r:id="" action="ppaction://hlinkshowjump?jump=previousslide" highlightClick="1"/>
            <a:extLst>
              <a:ext uri="{FF2B5EF4-FFF2-40B4-BE49-F238E27FC236}">
                <a16:creationId xmlns:a16="http://schemas.microsoft.com/office/drawing/2014/main" id="{2341F5A9-3C3B-4D1D-BB7A-4EA1F8020B7B}"/>
              </a:ext>
            </a:extLst>
          </p:cNvPr>
          <p:cNvSpPr/>
          <p:nvPr userDrawn="1"/>
        </p:nvSpPr>
        <p:spPr>
          <a:xfrm>
            <a:off x="10544357" y="94887"/>
            <a:ext cx="465827" cy="465827"/>
          </a:xfrm>
          <a:prstGeom prst="actionButtonBackPrevio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Action Button: Go Home 12">
            <a:hlinkClick r:id="" action="ppaction://hlinkshowjump?jump=firstslide" highlightClick="1"/>
            <a:extLst>
              <a:ext uri="{FF2B5EF4-FFF2-40B4-BE49-F238E27FC236}">
                <a16:creationId xmlns:a16="http://schemas.microsoft.com/office/drawing/2014/main" id="{FFE24B58-136F-4038-AC91-D531026A20B8}"/>
              </a:ext>
            </a:extLst>
          </p:cNvPr>
          <p:cNvSpPr/>
          <p:nvPr userDrawn="1"/>
        </p:nvSpPr>
        <p:spPr>
          <a:xfrm>
            <a:off x="11051878" y="94888"/>
            <a:ext cx="465827" cy="465827"/>
          </a:xfrm>
          <a:prstGeom prst="actionButtonHo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ext Box 2">
            <a:extLst>
              <a:ext uri="{FF2B5EF4-FFF2-40B4-BE49-F238E27FC236}">
                <a16:creationId xmlns:a16="http://schemas.microsoft.com/office/drawing/2014/main" id="{D690C856-41F2-40FF-9402-8D6E56B7F15B}"/>
              </a:ext>
            </a:extLst>
          </p:cNvPr>
          <p:cNvSpPr txBox="1">
            <a:spLocks noChangeArrowheads="1"/>
          </p:cNvSpPr>
          <p:nvPr userDrawn="1"/>
        </p:nvSpPr>
        <p:spPr bwMode="auto">
          <a:xfrm>
            <a:off x="163907" y="6459748"/>
            <a:ext cx="480814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07000"/>
              </a:lnSpc>
            </a:pPr>
            <a:r>
              <a:rPr lang="en-AU" altLang="en-US" sz="500">
                <a:solidFill>
                  <a:schemeClr val="bg1"/>
                </a:solidFill>
                <a:ea typeface="Times New Roman" panose="02020603050405020304" pitchFamily="18" charset="0"/>
                <a:cs typeface="Calibri" panose="020F0502020204030204" pitchFamily="34" charset="0"/>
              </a:rPr>
              <a:t> </a:t>
            </a:r>
            <a:endParaRPr lang="en-AU" altLang="en-US" sz="1100">
              <a:solidFill>
                <a:schemeClr val="bg1"/>
              </a:solidFill>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lang="en-AU" altLang="en-US" sz="950" spc="-10">
                <a:solidFill>
                  <a:schemeClr val="bg1"/>
                </a:solidFill>
                <a:ea typeface="Times New Roman" panose="02020603050405020304" pitchFamily="18" charset="0"/>
                <a:cs typeface="Calibri" panose="020F0502020204030204" pitchFamily="34" charset="0"/>
              </a:rPr>
              <a:t> </a:t>
            </a:r>
            <a:r>
              <a:rPr lang="en-AU" sz="95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Department for Education, the Government of South Australia, Learning at home, 2022</a:t>
            </a:r>
            <a:endParaRPr lang="en-AU" altLang="en-US" sz="950" spc="-10">
              <a:solidFill>
                <a:schemeClr val="bg1"/>
              </a:solidFill>
              <a:ea typeface="Calibri" panose="020F0502020204030204" pitchFamily="34" charset="0"/>
              <a:cs typeface="Times New Roman" panose="02020603050405020304" pitchFamily="18" charset="0"/>
            </a:endParaRPr>
          </a:p>
        </p:txBody>
      </p:sp>
      <p:sp>
        <p:nvSpPr>
          <p:cNvPr id="5" name="Text Placeholder 4">
            <a:extLst>
              <a:ext uri="{FF2B5EF4-FFF2-40B4-BE49-F238E27FC236}">
                <a16:creationId xmlns:a16="http://schemas.microsoft.com/office/drawing/2014/main" id="{787B9838-9AA5-44B4-BDFD-7637A9A1D5EF}"/>
              </a:ext>
            </a:extLst>
          </p:cNvPr>
          <p:cNvSpPr>
            <a:spLocks noGrp="1"/>
          </p:cNvSpPr>
          <p:nvPr>
            <p:ph type="body" sz="quarter" idx="10" hasCustomPrompt="1"/>
          </p:nvPr>
        </p:nvSpPr>
        <p:spPr>
          <a:xfrm>
            <a:off x="8677275" y="2360373"/>
            <a:ext cx="2676525" cy="3117402"/>
          </a:xfrm>
          <a:solidFill>
            <a:srgbClr val="397A80"/>
          </a:solidFill>
        </p:spPr>
        <p:txBody>
          <a:bodyPr/>
          <a:lstStyle>
            <a:lvl1pPr marL="0" indent="0">
              <a:buNone/>
              <a:defRPr>
                <a:solidFill>
                  <a:schemeClr val="bg1"/>
                </a:solidFill>
              </a:defRPr>
            </a:lvl1pPr>
            <a:lvl2pPr marL="457200" indent="0">
              <a:buNone/>
              <a:defRPr/>
            </a:lvl2pPr>
          </a:lstStyle>
          <a:p>
            <a:pPr lvl="0"/>
            <a:r>
              <a:rPr lang="en-US"/>
              <a:t>Click to edit breakout box</a:t>
            </a:r>
          </a:p>
        </p:txBody>
      </p:sp>
    </p:spTree>
    <p:extLst>
      <p:ext uri="{BB962C8B-B14F-4D97-AF65-F5344CB8AC3E}">
        <p14:creationId xmlns:p14="http://schemas.microsoft.com/office/powerpoint/2010/main" val="22173097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Reference list">
    <p:spTree>
      <p:nvGrpSpPr>
        <p:cNvPr id="1" name=""/>
        <p:cNvGrpSpPr/>
        <p:nvPr/>
      </p:nvGrpSpPr>
      <p:grpSpPr>
        <a:xfrm>
          <a:off x="0" y="0"/>
          <a:ext cx="0" cy="0"/>
          <a:chOff x="0" y="0"/>
          <a:chExt cx="0" cy="0"/>
        </a:xfrm>
      </p:grpSpPr>
      <p:pic>
        <p:nvPicPr>
          <p:cNvPr id="10" name="Picture 9" descr="A picture containing rectangle&#10;&#10;Description automatically generated">
            <a:extLst>
              <a:ext uri="{FF2B5EF4-FFF2-40B4-BE49-F238E27FC236}">
                <a16:creationId xmlns:a16="http://schemas.microsoft.com/office/drawing/2014/main" id="{BEAB5A0A-23FD-4E3A-93E6-4B571BF2113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85" y="0"/>
            <a:ext cx="12189630" cy="6858000"/>
          </a:xfrm>
          <a:prstGeom prst="rect">
            <a:avLst/>
          </a:prstGeom>
        </p:spPr>
      </p:pic>
      <p:sp>
        <p:nvSpPr>
          <p:cNvPr id="11" name="Action Button: Go Forward or Next 10">
            <a:hlinkClick r:id="" action="ppaction://hlinkshowjump?jump=nextslide" highlightClick="1"/>
            <a:extLst>
              <a:ext uri="{FF2B5EF4-FFF2-40B4-BE49-F238E27FC236}">
                <a16:creationId xmlns:a16="http://schemas.microsoft.com/office/drawing/2014/main" id="{9117A6A3-0A6C-4CE8-9C77-248FBFB068DE}"/>
              </a:ext>
            </a:extLst>
          </p:cNvPr>
          <p:cNvSpPr/>
          <p:nvPr userDrawn="1"/>
        </p:nvSpPr>
        <p:spPr>
          <a:xfrm>
            <a:off x="11559399" y="94888"/>
            <a:ext cx="465827" cy="465827"/>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Action Button: Go Back or Previous 11">
            <a:hlinkClick r:id="" action="ppaction://hlinkshowjump?jump=previousslide" highlightClick="1"/>
            <a:extLst>
              <a:ext uri="{FF2B5EF4-FFF2-40B4-BE49-F238E27FC236}">
                <a16:creationId xmlns:a16="http://schemas.microsoft.com/office/drawing/2014/main" id="{2341F5A9-3C3B-4D1D-BB7A-4EA1F8020B7B}"/>
              </a:ext>
            </a:extLst>
          </p:cNvPr>
          <p:cNvSpPr/>
          <p:nvPr userDrawn="1"/>
        </p:nvSpPr>
        <p:spPr>
          <a:xfrm>
            <a:off x="10544357" y="94887"/>
            <a:ext cx="465827" cy="465827"/>
          </a:xfrm>
          <a:prstGeom prst="actionButtonBackPrevio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Action Button: Go Home 12">
            <a:hlinkClick r:id="" action="ppaction://hlinkshowjump?jump=firstslide" highlightClick="1"/>
            <a:extLst>
              <a:ext uri="{FF2B5EF4-FFF2-40B4-BE49-F238E27FC236}">
                <a16:creationId xmlns:a16="http://schemas.microsoft.com/office/drawing/2014/main" id="{FFE24B58-136F-4038-AC91-D531026A20B8}"/>
              </a:ext>
            </a:extLst>
          </p:cNvPr>
          <p:cNvSpPr/>
          <p:nvPr userDrawn="1"/>
        </p:nvSpPr>
        <p:spPr>
          <a:xfrm>
            <a:off x="11051878" y="94888"/>
            <a:ext cx="465827" cy="465827"/>
          </a:xfrm>
          <a:prstGeom prst="actionButtonHo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ext Box 2">
            <a:extLst>
              <a:ext uri="{FF2B5EF4-FFF2-40B4-BE49-F238E27FC236}">
                <a16:creationId xmlns:a16="http://schemas.microsoft.com/office/drawing/2014/main" id="{D690C856-41F2-40FF-9402-8D6E56B7F15B}"/>
              </a:ext>
            </a:extLst>
          </p:cNvPr>
          <p:cNvSpPr txBox="1">
            <a:spLocks noChangeArrowheads="1"/>
          </p:cNvSpPr>
          <p:nvPr userDrawn="1"/>
        </p:nvSpPr>
        <p:spPr bwMode="auto">
          <a:xfrm>
            <a:off x="163907" y="6459748"/>
            <a:ext cx="480814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07000"/>
              </a:lnSpc>
            </a:pPr>
            <a:r>
              <a:rPr lang="en-AU" altLang="en-US" sz="500">
                <a:solidFill>
                  <a:schemeClr val="bg1"/>
                </a:solidFill>
                <a:ea typeface="Times New Roman" panose="02020603050405020304" pitchFamily="18" charset="0"/>
                <a:cs typeface="Calibri" panose="020F0502020204030204" pitchFamily="34" charset="0"/>
              </a:rPr>
              <a:t> </a:t>
            </a:r>
            <a:endParaRPr lang="en-AU" altLang="en-US" sz="1100">
              <a:solidFill>
                <a:schemeClr val="bg1"/>
              </a:solidFill>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lang="en-AU" altLang="en-US" sz="950" spc="-10">
                <a:solidFill>
                  <a:schemeClr val="bg1"/>
                </a:solidFill>
                <a:ea typeface="Times New Roman" panose="02020603050405020304" pitchFamily="18" charset="0"/>
                <a:cs typeface="Calibri" panose="020F0502020204030204" pitchFamily="34" charset="0"/>
              </a:rPr>
              <a:t> </a:t>
            </a:r>
            <a:r>
              <a:rPr lang="en-AU" sz="95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Department for Education, the Government of South Australia, Learning at home, 2022</a:t>
            </a:r>
            <a:endParaRPr lang="en-AU" altLang="en-US" sz="950" spc="-10">
              <a:solidFill>
                <a:schemeClr val="bg1"/>
              </a:solidFill>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D3789C09-E053-4CF2-A32D-8E215CB69A28}"/>
              </a:ext>
            </a:extLst>
          </p:cNvPr>
          <p:cNvSpPr txBox="1"/>
          <p:nvPr userDrawn="1"/>
        </p:nvSpPr>
        <p:spPr>
          <a:xfrm>
            <a:off x="838200" y="1099944"/>
            <a:ext cx="10515600" cy="769441"/>
          </a:xfrm>
          <a:prstGeom prst="rect">
            <a:avLst/>
          </a:prstGeom>
          <a:noFill/>
        </p:spPr>
        <p:txBody>
          <a:bodyPr wrap="square" rtlCol="0">
            <a:spAutoFit/>
          </a:bodyPr>
          <a:lstStyle/>
          <a:p>
            <a:r>
              <a:rPr lang="en-AU" sz="4400"/>
              <a:t>Reference list</a:t>
            </a:r>
          </a:p>
        </p:txBody>
      </p:sp>
      <p:sp>
        <p:nvSpPr>
          <p:cNvPr id="8" name="Text Placeholder 7">
            <a:extLst>
              <a:ext uri="{FF2B5EF4-FFF2-40B4-BE49-F238E27FC236}">
                <a16:creationId xmlns:a16="http://schemas.microsoft.com/office/drawing/2014/main" id="{CF7A7227-D7B3-4D00-B2A5-0B3724C86E86}"/>
              </a:ext>
            </a:extLst>
          </p:cNvPr>
          <p:cNvSpPr>
            <a:spLocks noGrp="1"/>
          </p:cNvSpPr>
          <p:nvPr>
            <p:ph type="body" sz="quarter" idx="10" hasCustomPrompt="1"/>
          </p:nvPr>
        </p:nvSpPr>
        <p:spPr>
          <a:xfrm>
            <a:off x="992188" y="1870075"/>
            <a:ext cx="10567987" cy="3503613"/>
          </a:xfrm>
        </p:spPr>
        <p:txBody>
          <a:bodyPr/>
          <a:lstStyle>
            <a:lvl1pPr marL="0" indent="0">
              <a:buNone/>
              <a:defRPr sz="2000">
                <a:latin typeface="+mn-lt"/>
              </a:defRPr>
            </a:lvl1pPr>
            <a:lvl2pPr marL="457200" indent="0">
              <a:buNone/>
              <a:defRPr/>
            </a:lvl2pPr>
            <a:lvl3pPr marL="914400" indent="0">
              <a:buNone/>
              <a:defRPr/>
            </a:lvl3pPr>
          </a:lstStyle>
          <a:p>
            <a:pPr lvl="0"/>
            <a:r>
              <a:rPr lang="en-US"/>
              <a:t>Click to add references – Use Harvard referencing conventions </a:t>
            </a:r>
            <a:r>
              <a:rPr lang="en-AU" b="0" i="0">
                <a:effectLst/>
                <a:latin typeface="Segoe UI" panose="020B0502040204020203" pitchFamily="34" charset="0"/>
              </a:rPr>
              <a:t>[Channel Name] YYYY, [Video Title], Platform, DD MMMM, viewed DD MMMM YYYY, &lt; URL &gt;</a:t>
            </a:r>
            <a:endParaRPr lang="en-US"/>
          </a:p>
        </p:txBody>
      </p:sp>
    </p:spTree>
    <p:extLst>
      <p:ext uri="{BB962C8B-B14F-4D97-AF65-F5344CB8AC3E}">
        <p14:creationId xmlns:p14="http://schemas.microsoft.com/office/powerpoint/2010/main" val="30691477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EB3498-21F4-42F0-BF67-C41094D7D321}"/>
              </a:ext>
            </a:extLst>
          </p:cNvPr>
          <p:cNvSpPr>
            <a:spLocks noGrp="1"/>
          </p:cNvSpPr>
          <p:nvPr>
            <p:ph type="dt" sz="half" idx="10"/>
          </p:nvPr>
        </p:nvSpPr>
        <p:spPr/>
        <p:txBody>
          <a:bodyPr/>
          <a:lstStyle/>
          <a:p>
            <a:fld id="{3B4D0874-BDAC-44FE-ADE4-8E491468D91D}" type="datetimeFigureOut">
              <a:rPr lang="en-AU" smtClean="0"/>
              <a:t>5/04/2022</a:t>
            </a:fld>
            <a:endParaRPr lang="en-AU"/>
          </a:p>
        </p:txBody>
      </p:sp>
      <p:sp>
        <p:nvSpPr>
          <p:cNvPr id="3" name="Footer Placeholder 2">
            <a:extLst>
              <a:ext uri="{FF2B5EF4-FFF2-40B4-BE49-F238E27FC236}">
                <a16:creationId xmlns:a16="http://schemas.microsoft.com/office/drawing/2014/main" id="{2BC31C6B-6371-4829-9F74-DE8BF49EAD04}"/>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B3055B9D-D857-4B06-83C8-51533B7029A7}"/>
              </a:ext>
            </a:extLst>
          </p:cNvPr>
          <p:cNvSpPr>
            <a:spLocks noGrp="1"/>
          </p:cNvSpPr>
          <p:nvPr>
            <p:ph type="sldNum" sz="quarter" idx="12"/>
          </p:nvPr>
        </p:nvSpPr>
        <p:spPr/>
        <p:txBody>
          <a:bodyPr/>
          <a:lstStyle/>
          <a:p>
            <a:fld id="{EC56B5F7-B2A7-46F3-89A4-4CD4F447CD98}" type="slidenum">
              <a:rPr lang="en-AU" smtClean="0"/>
              <a:t>‹#›</a:t>
            </a:fld>
            <a:endParaRPr lang="en-AU"/>
          </a:p>
        </p:txBody>
      </p:sp>
      <p:pic>
        <p:nvPicPr>
          <p:cNvPr id="5" name="Picture 4" descr="A picture containing diagram&#10;&#10;Description automatically generated">
            <a:extLst>
              <a:ext uri="{FF2B5EF4-FFF2-40B4-BE49-F238E27FC236}">
                <a16:creationId xmlns:a16="http://schemas.microsoft.com/office/drawing/2014/main" id="{0A021A1C-406F-4A9D-B032-D4B25FFA35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85" y="0"/>
            <a:ext cx="12189630" cy="6858000"/>
          </a:xfrm>
          <a:prstGeom prst="rect">
            <a:avLst/>
          </a:prstGeom>
        </p:spPr>
      </p:pic>
    </p:spTree>
    <p:extLst>
      <p:ext uri="{BB962C8B-B14F-4D97-AF65-F5344CB8AC3E}">
        <p14:creationId xmlns:p14="http://schemas.microsoft.com/office/powerpoint/2010/main" val="31444197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pyright disclaimer">
    <p:spTree>
      <p:nvGrpSpPr>
        <p:cNvPr id="1" name=""/>
        <p:cNvGrpSpPr/>
        <p:nvPr/>
      </p:nvGrpSpPr>
      <p:grpSpPr>
        <a:xfrm>
          <a:off x="0" y="0"/>
          <a:ext cx="0" cy="0"/>
          <a:chOff x="0" y="0"/>
          <a:chExt cx="0" cy="0"/>
        </a:xfrm>
      </p:grpSpPr>
      <p:pic>
        <p:nvPicPr>
          <p:cNvPr id="10" name="Picture 9" descr="A picture containing rectangle&#10;&#10;Description automatically generated">
            <a:extLst>
              <a:ext uri="{FF2B5EF4-FFF2-40B4-BE49-F238E27FC236}">
                <a16:creationId xmlns:a16="http://schemas.microsoft.com/office/drawing/2014/main" id="{BEAB5A0A-23FD-4E3A-93E6-4B571BF2113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85" y="0"/>
            <a:ext cx="12189630" cy="6858000"/>
          </a:xfrm>
          <a:prstGeom prst="rect">
            <a:avLst/>
          </a:prstGeom>
        </p:spPr>
      </p:pic>
      <p:sp>
        <p:nvSpPr>
          <p:cNvPr id="11" name="Action Button: Go Forward or Next 10">
            <a:hlinkClick r:id="" action="ppaction://hlinkshowjump?jump=nextslide" highlightClick="1"/>
            <a:extLst>
              <a:ext uri="{FF2B5EF4-FFF2-40B4-BE49-F238E27FC236}">
                <a16:creationId xmlns:a16="http://schemas.microsoft.com/office/drawing/2014/main" id="{9117A6A3-0A6C-4CE8-9C77-248FBFB068DE}"/>
              </a:ext>
            </a:extLst>
          </p:cNvPr>
          <p:cNvSpPr/>
          <p:nvPr userDrawn="1"/>
        </p:nvSpPr>
        <p:spPr>
          <a:xfrm>
            <a:off x="11559399" y="94888"/>
            <a:ext cx="465827" cy="465827"/>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Action Button: Go Back or Previous 11">
            <a:hlinkClick r:id="" action="ppaction://hlinkshowjump?jump=previousslide" highlightClick="1"/>
            <a:extLst>
              <a:ext uri="{FF2B5EF4-FFF2-40B4-BE49-F238E27FC236}">
                <a16:creationId xmlns:a16="http://schemas.microsoft.com/office/drawing/2014/main" id="{2341F5A9-3C3B-4D1D-BB7A-4EA1F8020B7B}"/>
              </a:ext>
            </a:extLst>
          </p:cNvPr>
          <p:cNvSpPr/>
          <p:nvPr userDrawn="1"/>
        </p:nvSpPr>
        <p:spPr>
          <a:xfrm>
            <a:off x="10544357" y="94887"/>
            <a:ext cx="465827" cy="465827"/>
          </a:xfrm>
          <a:prstGeom prst="actionButtonBackPrevio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Action Button: Go Home 12">
            <a:hlinkClick r:id="" action="ppaction://hlinkshowjump?jump=firstslide" highlightClick="1"/>
            <a:extLst>
              <a:ext uri="{FF2B5EF4-FFF2-40B4-BE49-F238E27FC236}">
                <a16:creationId xmlns:a16="http://schemas.microsoft.com/office/drawing/2014/main" id="{FFE24B58-136F-4038-AC91-D531026A20B8}"/>
              </a:ext>
            </a:extLst>
          </p:cNvPr>
          <p:cNvSpPr/>
          <p:nvPr userDrawn="1"/>
        </p:nvSpPr>
        <p:spPr>
          <a:xfrm>
            <a:off x="11051878" y="94888"/>
            <a:ext cx="465827" cy="465827"/>
          </a:xfrm>
          <a:prstGeom prst="actionButtonHo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ext Box 2">
            <a:extLst>
              <a:ext uri="{FF2B5EF4-FFF2-40B4-BE49-F238E27FC236}">
                <a16:creationId xmlns:a16="http://schemas.microsoft.com/office/drawing/2014/main" id="{D690C856-41F2-40FF-9402-8D6E56B7F15B}"/>
              </a:ext>
            </a:extLst>
          </p:cNvPr>
          <p:cNvSpPr txBox="1">
            <a:spLocks noChangeArrowheads="1"/>
          </p:cNvSpPr>
          <p:nvPr userDrawn="1"/>
        </p:nvSpPr>
        <p:spPr bwMode="auto">
          <a:xfrm>
            <a:off x="163907" y="6459748"/>
            <a:ext cx="480814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07000"/>
              </a:lnSpc>
            </a:pPr>
            <a:r>
              <a:rPr lang="en-AU" altLang="en-US" sz="500">
                <a:solidFill>
                  <a:schemeClr val="bg1"/>
                </a:solidFill>
                <a:ea typeface="Times New Roman" panose="02020603050405020304" pitchFamily="18" charset="0"/>
                <a:cs typeface="Calibri" panose="020F0502020204030204" pitchFamily="34" charset="0"/>
              </a:rPr>
              <a:t> </a:t>
            </a:r>
            <a:endParaRPr lang="en-AU" altLang="en-US" sz="1100">
              <a:solidFill>
                <a:schemeClr val="bg1"/>
              </a:solidFill>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lang="en-AU" altLang="en-US" sz="950" spc="-10">
                <a:solidFill>
                  <a:schemeClr val="bg1"/>
                </a:solidFill>
                <a:ea typeface="Times New Roman" panose="02020603050405020304" pitchFamily="18" charset="0"/>
                <a:cs typeface="Calibri" panose="020F0502020204030204" pitchFamily="34" charset="0"/>
              </a:rPr>
              <a:t> </a:t>
            </a:r>
            <a:r>
              <a:rPr lang="en-AU" sz="95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Department for Education, the Government of South Australia, Learning at home, 2022</a:t>
            </a:r>
            <a:endParaRPr lang="en-AU" altLang="en-US" sz="950" spc="-10">
              <a:solidFill>
                <a:schemeClr val="bg1"/>
              </a:solidFill>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D3789C09-E053-4CF2-A32D-8E215CB69A28}"/>
              </a:ext>
            </a:extLst>
          </p:cNvPr>
          <p:cNvSpPr txBox="1"/>
          <p:nvPr userDrawn="1"/>
        </p:nvSpPr>
        <p:spPr>
          <a:xfrm>
            <a:off x="838200" y="1099944"/>
            <a:ext cx="10515600" cy="769441"/>
          </a:xfrm>
          <a:prstGeom prst="rect">
            <a:avLst/>
          </a:prstGeom>
          <a:noFill/>
        </p:spPr>
        <p:txBody>
          <a:bodyPr wrap="square" rtlCol="0">
            <a:spAutoFit/>
          </a:bodyPr>
          <a:lstStyle/>
          <a:p>
            <a:r>
              <a:rPr lang="en-AU" sz="4400"/>
              <a:t>Copyright statement</a:t>
            </a:r>
          </a:p>
        </p:txBody>
      </p:sp>
      <p:sp>
        <p:nvSpPr>
          <p:cNvPr id="2" name="TextBox 1">
            <a:extLst>
              <a:ext uri="{FF2B5EF4-FFF2-40B4-BE49-F238E27FC236}">
                <a16:creationId xmlns:a16="http://schemas.microsoft.com/office/drawing/2014/main" id="{145CD593-D986-4AB4-989A-D1EDAD34BA34}"/>
              </a:ext>
            </a:extLst>
          </p:cNvPr>
          <p:cNvSpPr txBox="1"/>
          <p:nvPr userDrawn="1"/>
        </p:nvSpPr>
        <p:spPr>
          <a:xfrm>
            <a:off x="838200" y="1949570"/>
            <a:ext cx="9858555" cy="3476445"/>
          </a:xfrm>
          <a:prstGeom prst="rect">
            <a:avLst/>
          </a:prstGeom>
          <a:noFill/>
        </p:spPr>
        <p:txBody>
          <a:bodyPr wrap="square" rtlCol="0">
            <a:spAutoFit/>
          </a:bodyPr>
          <a:lstStyle/>
          <a:p>
            <a:pPr lvl="0"/>
            <a:r>
              <a:rPr lang="en-AU">
                <a:latin typeface="Segoe UI" panose="020B0502040204020203" pitchFamily="34" charset="0"/>
                <a:cs typeface="Segoe UI" panose="020B0502040204020203" pitchFamily="34" charset="0"/>
              </a:rPr>
              <a:t>The Department for Education, South Australia, has created teaching and curriculum resources to support students during the staged return to school in 2022. </a:t>
            </a:r>
          </a:p>
          <a:p>
            <a:pPr lvl="0"/>
            <a:endParaRPr lang="en-AU">
              <a:latin typeface="Segoe UI" panose="020B0502040204020203" pitchFamily="34" charset="0"/>
              <a:cs typeface="Segoe UI" panose="020B0502040204020203" pitchFamily="34" charset="0"/>
            </a:endParaRPr>
          </a:p>
          <a:p>
            <a:pPr lvl="0"/>
            <a:r>
              <a:rPr lang="en-AU">
                <a:latin typeface="Segoe UI" panose="020B0502040204020203" pitchFamily="34" charset="0"/>
                <a:cs typeface="Segoe UI" panose="020B0502040204020203" pitchFamily="34" charset="0"/>
              </a:rPr>
              <a:t>The resources are available for students, parents and teachers in South Australia, where students are undertaking remote learning.  </a:t>
            </a:r>
          </a:p>
          <a:p>
            <a:pPr lvl="0"/>
            <a:endParaRPr lang="en-AU">
              <a:latin typeface="Segoe UI" panose="020B0502040204020203" pitchFamily="34" charset="0"/>
              <a:cs typeface="Segoe UI" panose="020B0502040204020203" pitchFamily="34" charset="0"/>
            </a:endParaRPr>
          </a:p>
          <a:p>
            <a:pPr lvl="0"/>
            <a:r>
              <a:rPr lang="en-AU">
                <a:latin typeface="Segoe UI" panose="020B0502040204020203" pitchFamily="34" charset="0"/>
                <a:cs typeface="Segoe UI" panose="020B0502040204020203" pitchFamily="34" charset="0"/>
              </a:rPr>
              <a:t>The material has been produced and communicated on behalf of the State and, to the extent necessary, in reliance on section 113P and/or Part VII of the </a:t>
            </a:r>
            <a:r>
              <a:rPr lang="en-AU" i="1">
                <a:latin typeface="Segoe UI" panose="020B0502040204020203" pitchFamily="34" charset="0"/>
                <a:cs typeface="Segoe UI" panose="020B0502040204020203" pitchFamily="34" charset="0"/>
              </a:rPr>
              <a:t>Copyright Act 1968 </a:t>
            </a:r>
            <a:r>
              <a:rPr lang="en-AU">
                <a:latin typeface="Segoe UI" panose="020B0502040204020203" pitchFamily="34" charset="0"/>
                <a:cs typeface="Segoe UI" panose="020B0502040204020203" pitchFamily="34" charset="0"/>
              </a:rPr>
              <a:t>(</a:t>
            </a:r>
            <a:r>
              <a:rPr lang="en-AU" err="1">
                <a:latin typeface="Segoe UI" panose="020B0502040204020203" pitchFamily="34" charset="0"/>
                <a:cs typeface="Segoe UI" panose="020B0502040204020203" pitchFamily="34" charset="0"/>
              </a:rPr>
              <a:t>Cth</a:t>
            </a:r>
            <a:r>
              <a:rPr lang="en-AU">
                <a:latin typeface="Segoe UI" panose="020B0502040204020203" pitchFamily="34" charset="0"/>
                <a:cs typeface="Segoe UI" panose="020B0502040204020203" pitchFamily="34" charset="0"/>
              </a:rPr>
              <a:t>).</a:t>
            </a:r>
          </a:p>
          <a:p>
            <a:pPr lvl="0"/>
            <a:endParaRPr lang="en-AU">
              <a:latin typeface="Segoe UI" panose="020B0502040204020203" pitchFamily="34" charset="0"/>
              <a:cs typeface="Segoe UI" panose="020B0502040204020203" pitchFamily="34" charset="0"/>
            </a:endParaRPr>
          </a:p>
          <a:p>
            <a:pPr lvl="0"/>
            <a:r>
              <a:rPr lang="en-AU">
                <a:latin typeface="Segoe UI" panose="020B0502040204020203" pitchFamily="34" charset="0"/>
                <a:cs typeface="Segoe UI" panose="020B0502040204020203" pitchFamily="34" charset="0"/>
              </a:rPr>
              <a:t>If you believe you own or otherwise have an interest in the copyright in any aspect of these materials and object to its use, please notify </a:t>
            </a:r>
            <a:r>
              <a:rPr lang="en-AU">
                <a:latin typeface="Segoe UI" panose="020B0502040204020203" pitchFamily="34" charset="0"/>
                <a:cs typeface="Segoe UI" panose="020B0502040204020203" pitchFamily="34" charset="0"/>
                <a:hlinkClick r:id="rId3"/>
              </a:rPr>
              <a:t>education.customers@sa.gov.au </a:t>
            </a:r>
            <a:endParaRPr lang="en-AU">
              <a:latin typeface="Segoe UI" panose="020B0502040204020203" pitchFamily="34" charset="0"/>
              <a:cs typeface="Segoe UI" panose="020B0502040204020203" pitchFamily="34" charset="0"/>
            </a:endParaRPr>
          </a:p>
          <a:p>
            <a:endParaRPr lang="en-AU"/>
          </a:p>
        </p:txBody>
      </p:sp>
    </p:spTree>
    <p:extLst>
      <p:ext uri="{BB962C8B-B14F-4D97-AF65-F5344CB8AC3E}">
        <p14:creationId xmlns:p14="http://schemas.microsoft.com/office/powerpoint/2010/main" val="3346451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structions slide">
    <p:spTree>
      <p:nvGrpSpPr>
        <p:cNvPr id="1" name=""/>
        <p:cNvGrpSpPr/>
        <p:nvPr/>
      </p:nvGrpSpPr>
      <p:grpSpPr>
        <a:xfrm>
          <a:off x="0" y="0"/>
          <a:ext cx="0" cy="0"/>
          <a:chOff x="0" y="0"/>
          <a:chExt cx="0" cy="0"/>
        </a:xfrm>
      </p:grpSpPr>
      <p:pic>
        <p:nvPicPr>
          <p:cNvPr id="10" name="Picture 9" descr="A picture containing rectangle&#10;&#10;Description automatically generated">
            <a:extLst>
              <a:ext uri="{FF2B5EF4-FFF2-40B4-BE49-F238E27FC236}">
                <a16:creationId xmlns:a16="http://schemas.microsoft.com/office/drawing/2014/main" id="{BEAB5A0A-23FD-4E3A-93E6-4B571BF2113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85" y="0"/>
            <a:ext cx="12189630" cy="6858000"/>
          </a:xfrm>
          <a:prstGeom prst="rect">
            <a:avLst/>
          </a:prstGeom>
        </p:spPr>
      </p:pic>
      <p:sp>
        <p:nvSpPr>
          <p:cNvPr id="11" name="Action Button: Go Forward or Next 10">
            <a:hlinkClick r:id="" action="ppaction://hlinkshowjump?jump=nextslide" highlightClick="1"/>
            <a:extLst>
              <a:ext uri="{FF2B5EF4-FFF2-40B4-BE49-F238E27FC236}">
                <a16:creationId xmlns:a16="http://schemas.microsoft.com/office/drawing/2014/main" id="{9117A6A3-0A6C-4CE8-9C77-248FBFB068DE}"/>
              </a:ext>
            </a:extLst>
          </p:cNvPr>
          <p:cNvSpPr/>
          <p:nvPr userDrawn="1"/>
        </p:nvSpPr>
        <p:spPr>
          <a:xfrm>
            <a:off x="11559399" y="94888"/>
            <a:ext cx="465827" cy="465827"/>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Action Button: Go Back or Previous 11">
            <a:hlinkClick r:id="" action="ppaction://hlinkshowjump?jump=previousslide" highlightClick="1"/>
            <a:extLst>
              <a:ext uri="{FF2B5EF4-FFF2-40B4-BE49-F238E27FC236}">
                <a16:creationId xmlns:a16="http://schemas.microsoft.com/office/drawing/2014/main" id="{2341F5A9-3C3B-4D1D-BB7A-4EA1F8020B7B}"/>
              </a:ext>
            </a:extLst>
          </p:cNvPr>
          <p:cNvSpPr/>
          <p:nvPr userDrawn="1"/>
        </p:nvSpPr>
        <p:spPr>
          <a:xfrm>
            <a:off x="10544357" y="94887"/>
            <a:ext cx="465827" cy="465827"/>
          </a:xfrm>
          <a:prstGeom prst="actionButtonBackPrevio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Action Button: Go Home 12">
            <a:hlinkClick r:id="" action="ppaction://hlinkshowjump?jump=firstslide" highlightClick="1"/>
            <a:extLst>
              <a:ext uri="{FF2B5EF4-FFF2-40B4-BE49-F238E27FC236}">
                <a16:creationId xmlns:a16="http://schemas.microsoft.com/office/drawing/2014/main" id="{FFE24B58-136F-4038-AC91-D531026A20B8}"/>
              </a:ext>
            </a:extLst>
          </p:cNvPr>
          <p:cNvSpPr/>
          <p:nvPr userDrawn="1"/>
        </p:nvSpPr>
        <p:spPr>
          <a:xfrm>
            <a:off x="11051878" y="94888"/>
            <a:ext cx="465827" cy="465827"/>
          </a:xfrm>
          <a:prstGeom prst="actionButtonHo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ext Box 2">
            <a:extLst>
              <a:ext uri="{FF2B5EF4-FFF2-40B4-BE49-F238E27FC236}">
                <a16:creationId xmlns:a16="http://schemas.microsoft.com/office/drawing/2014/main" id="{D690C856-41F2-40FF-9402-8D6E56B7F15B}"/>
              </a:ext>
            </a:extLst>
          </p:cNvPr>
          <p:cNvSpPr txBox="1">
            <a:spLocks noChangeArrowheads="1"/>
          </p:cNvSpPr>
          <p:nvPr userDrawn="1"/>
        </p:nvSpPr>
        <p:spPr bwMode="auto">
          <a:xfrm>
            <a:off x="163907" y="6459748"/>
            <a:ext cx="478909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07000"/>
              </a:lnSpc>
            </a:pPr>
            <a:r>
              <a:rPr lang="en-AU" altLang="en-US" sz="500">
                <a:solidFill>
                  <a:schemeClr val="bg1"/>
                </a:solidFill>
                <a:ea typeface="Times New Roman" panose="02020603050405020304" pitchFamily="18" charset="0"/>
                <a:cs typeface="Calibri" panose="020F0502020204030204" pitchFamily="34" charset="0"/>
              </a:rPr>
              <a:t> </a:t>
            </a:r>
            <a:endParaRPr lang="en-AU" altLang="en-US" sz="1100">
              <a:solidFill>
                <a:schemeClr val="bg1"/>
              </a:solidFill>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lang="en-AU" altLang="en-US" sz="950" spc="-10">
                <a:solidFill>
                  <a:schemeClr val="bg1"/>
                </a:solidFill>
                <a:ea typeface="Times New Roman" panose="02020603050405020304" pitchFamily="18" charset="0"/>
                <a:cs typeface="Calibri" panose="020F0502020204030204" pitchFamily="34" charset="0"/>
              </a:rPr>
              <a:t> </a:t>
            </a:r>
            <a:r>
              <a:rPr lang="en-AU" sz="95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Department for Education, the Government of South Australia, Learning at home, 2022</a:t>
            </a:r>
            <a:endParaRPr lang="en-AU" altLang="en-US" sz="950" spc="-10">
              <a:solidFill>
                <a:schemeClr val="bg1"/>
              </a:solidFill>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0EF18211-FFD4-4341-867A-FF0ADCF779A8}"/>
              </a:ext>
            </a:extLst>
          </p:cNvPr>
          <p:cNvSpPr txBox="1"/>
          <p:nvPr userDrawn="1"/>
        </p:nvSpPr>
        <p:spPr>
          <a:xfrm>
            <a:off x="838200" y="797762"/>
            <a:ext cx="10583174" cy="769441"/>
          </a:xfrm>
          <a:prstGeom prst="rect">
            <a:avLst/>
          </a:prstGeom>
          <a:noFill/>
        </p:spPr>
        <p:txBody>
          <a:bodyPr wrap="square" rtlCol="0">
            <a:spAutoFit/>
          </a:bodyPr>
          <a:lstStyle/>
          <a:p>
            <a:r>
              <a:rPr lang="en-AU" sz="4400"/>
              <a:t>Handy tips for this lesson</a:t>
            </a:r>
          </a:p>
        </p:txBody>
      </p:sp>
      <p:sp>
        <p:nvSpPr>
          <p:cNvPr id="6" name="TextBox 5">
            <a:extLst>
              <a:ext uri="{FF2B5EF4-FFF2-40B4-BE49-F238E27FC236}">
                <a16:creationId xmlns:a16="http://schemas.microsoft.com/office/drawing/2014/main" id="{CB5E0110-B120-4318-8989-F35527581A3C}"/>
              </a:ext>
            </a:extLst>
          </p:cNvPr>
          <p:cNvSpPr txBox="1"/>
          <p:nvPr userDrawn="1"/>
        </p:nvSpPr>
        <p:spPr>
          <a:xfrm>
            <a:off x="915200" y="1756625"/>
            <a:ext cx="10369590" cy="4185761"/>
          </a:xfrm>
          <a:prstGeom prst="rect">
            <a:avLst/>
          </a:prstGeom>
          <a:noFill/>
        </p:spPr>
        <p:txBody>
          <a:bodyPr wrap="square" rtlCol="0">
            <a:spAutoFit/>
          </a:bodyPr>
          <a:lstStyle/>
          <a:p>
            <a:pPr marL="0" lvl="0" indent="0">
              <a:lnSpc>
                <a:spcPct val="100000"/>
              </a:lnSpc>
              <a:spcBef>
                <a:spcPts val="2400"/>
              </a:spcBef>
              <a:spcAft>
                <a:spcPts val="0"/>
              </a:spcAft>
              <a:buFont typeface="Arial" panose="020B0604020202020204" pitchFamily="34" charset="0"/>
              <a:buNone/>
            </a:pPr>
            <a:r>
              <a:rPr lang="en-US" sz="2800"/>
              <a:t>View the lesson in slide show mode to use the buttons:</a:t>
            </a:r>
          </a:p>
          <a:p>
            <a:pPr marL="285750" lvl="0" indent="-285750">
              <a:lnSpc>
                <a:spcPct val="100000"/>
              </a:lnSpc>
              <a:spcBef>
                <a:spcPts val="2400"/>
              </a:spcBef>
              <a:spcAft>
                <a:spcPts val="0"/>
              </a:spcAft>
              <a:buFont typeface="Arial" panose="020B0604020202020204" pitchFamily="34" charset="0"/>
              <a:buChar char="•"/>
            </a:pPr>
            <a:r>
              <a:rPr lang="en-US" sz="2800"/>
              <a:t>Use the arrows in the top right corner to go to the next or previous slide. </a:t>
            </a:r>
          </a:p>
          <a:p>
            <a:pPr marL="285750" lvl="0" indent="-285750">
              <a:lnSpc>
                <a:spcPct val="100000"/>
              </a:lnSpc>
              <a:spcBef>
                <a:spcPts val="2400"/>
              </a:spcBef>
              <a:spcAft>
                <a:spcPts val="0"/>
              </a:spcAft>
              <a:buFont typeface="Arial" panose="020B0604020202020204" pitchFamily="34" charset="0"/>
              <a:buChar char="•"/>
            </a:pPr>
            <a:r>
              <a:rPr lang="en-US" sz="2800"/>
              <a:t>Click the home button to go back to the first slide.</a:t>
            </a:r>
          </a:p>
          <a:p>
            <a:pPr marL="285750" lvl="0" indent="-285750">
              <a:lnSpc>
                <a:spcPct val="100000"/>
              </a:lnSpc>
              <a:spcBef>
                <a:spcPts val="2400"/>
              </a:spcBef>
              <a:spcAft>
                <a:spcPts val="0"/>
              </a:spcAft>
              <a:buFont typeface="Arial" panose="020B0604020202020204" pitchFamily="34" charset="0"/>
              <a:buChar char="•"/>
            </a:pPr>
            <a:r>
              <a:rPr lang="en-US" sz="2800"/>
              <a:t>Some slides have audio. Click on the speaker button to listen.</a:t>
            </a:r>
          </a:p>
          <a:p>
            <a:pPr marL="285750" lvl="0" indent="-285750">
              <a:lnSpc>
                <a:spcPct val="100000"/>
              </a:lnSpc>
              <a:spcBef>
                <a:spcPts val="2400"/>
              </a:spcBef>
              <a:spcAft>
                <a:spcPts val="0"/>
              </a:spcAft>
              <a:buFont typeface="Arial" panose="020B0604020202020204" pitchFamily="34" charset="0"/>
              <a:buChar char="•"/>
            </a:pPr>
            <a:r>
              <a:rPr lang="en-US" sz="2800"/>
              <a:t>Some slides may be interactive. Click the button for extra elements.</a:t>
            </a:r>
          </a:p>
          <a:p>
            <a:endParaRPr lang="en-AU"/>
          </a:p>
        </p:txBody>
      </p:sp>
      <p:pic>
        <p:nvPicPr>
          <p:cNvPr id="9" name="Picture 8">
            <a:extLst>
              <a:ext uri="{FF2B5EF4-FFF2-40B4-BE49-F238E27FC236}">
                <a16:creationId xmlns:a16="http://schemas.microsoft.com/office/drawing/2014/main" id="{5318893E-6710-4CAD-9804-CA6C033F56F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4263" y="4319001"/>
            <a:ext cx="718487" cy="645065"/>
          </a:xfrm>
          <a:prstGeom prst="rect">
            <a:avLst/>
          </a:prstGeom>
        </p:spPr>
      </p:pic>
      <p:sp>
        <p:nvSpPr>
          <p:cNvPr id="16" name="Action Button: Go Home 15">
            <a:hlinkClick r:id="" action="ppaction://hlinkshowjump?jump=firstslide" highlightClick="1"/>
            <a:extLst>
              <a:ext uri="{FF2B5EF4-FFF2-40B4-BE49-F238E27FC236}">
                <a16:creationId xmlns:a16="http://schemas.microsoft.com/office/drawing/2014/main" id="{8EABEA39-9D51-468F-840D-A64C5611C90F}"/>
              </a:ext>
            </a:extLst>
          </p:cNvPr>
          <p:cNvSpPr/>
          <p:nvPr userDrawn="1"/>
        </p:nvSpPr>
        <p:spPr>
          <a:xfrm>
            <a:off x="163880" y="3460170"/>
            <a:ext cx="726455" cy="726455"/>
          </a:xfrm>
          <a:prstGeom prst="actionButtonHo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Action Button: Go Back or Previous 16">
            <a:hlinkClick r:id="" action="ppaction://hlinkshowjump?jump=previousslide" highlightClick="1"/>
            <a:extLst>
              <a:ext uri="{FF2B5EF4-FFF2-40B4-BE49-F238E27FC236}">
                <a16:creationId xmlns:a16="http://schemas.microsoft.com/office/drawing/2014/main" id="{30705389-20F8-4B20-AFC5-15FF55BA4995}"/>
              </a:ext>
            </a:extLst>
          </p:cNvPr>
          <p:cNvSpPr/>
          <p:nvPr userDrawn="1"/>
        </p:nvSpPr>
        <p:spPr>
          <a:xfrm>
            <a:off x="94899" y="2546725"/>
            <a:ext cx="465827" cy="465827"/>
          </a:xfrm>
          <a:prstGeom prst="actionButtonBackPrevio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Action Button: Go Forward or Next 17">
            <a:hlinkClick r:id="" action="ppaction://hlinkshowjump?jump=nextslide" highlightClick="1"/>
            <a:extLst>
              <a:ext uri="{FF2B5EF4-FFF2-40B4-BE49-F238E27FC236}">
                <a16:creationId xmlns:a16="http://schemas.microsoft.com/office/drawing/2014/main" id="{AF12B096-DF68-44D1-AB6D-AC351EC1C3E0}"/>
              </a:ext>
            </a:extLst>
          </p:cNvPr>
          <p:cNvSpPr/>
          <p:nvPr userDrawn="1"/>
        </p:nvSpPr>
        <p:spPr>
          <a:xfrm>
            <a:off x="527107" y="2546725"/>
            <a:ext cx="468201" cy="468201"/>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2" name="Picture 21">
            <a:extLst>
              <a:ext uri="{FF2B5EF4-FFF2-40B4-BE49-F238E27FC236}">
                <a16:creationId xmlns:a16="http://schemas.microsoft.com/office/drawing/2014/main" id="{18C9DE91-06AE-4B8D-A05E-5C17F3D28F7D}"/>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236576" y="5234492"/>
            <a:ext cx="653759" cy="645065"/>
          </a:xfrm>
          <a:prstGeom prst="rect">
            <a:avLst/>
          </a:prstGeom>
        </p:spPr>
      </p:pic>
    </p:spTree>
    <p:extLst>
      <p:ext uri="{BB962C8B-B14F-4D97-AF65-F5344CB8AC3E}">
        <p14:creationId xmlns:p14="http://schemas.microsoft.com/office/powerpoint/2010/main" val="42596995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ext only slide">
    <p:spTree>
      <p:nvGrpSpPr>
        <p:cNvPr id="1" name=""/>
        <p:cNvGrpSpPr/>
        <p:nvPr/>
      </p:nvGrpSpPr>
      <p:grpSpPr>
        <a:xfrm>
          <a:off x="0" y="0"/>
          <a:ext cx="0" cy="0"/>
          <a:chOff x="0" y="0"/>
          <a:chExt cx="0" cy="0"/>
        </a:xfrm>
      </p:grpSpPr>
      <p:pic>
        <p:nvPicPr>
          <p:cNvPr id="10" name="Picture 9" descr="A picture containing rectangle&#10;&#10;Description automatically generated">
            <a:extLst>
              <a:ext uri="{FF2B5EF4-FFF2-40B4-BE49-F238E27FC236}">
                <a16:creationId xmlns:a16="http://schemas.microsoft.com/office/drawing/2014/main" id="{BEAB5A0A-23FD-4E3A-93E6-4B571BF2113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85" y="0"/>
            <a:ext cx="12189630" cy="6858000"/>
          </a:xfrm>
          <a:prstGeom prst="rect">
            <a:avLst/>
          </a:prstGeom>
        </p:spPr>
      </p:pic>
      <p:sp>
        <p:nvSpPr>
          <p:cNvPr id="2" name="Title 1">
            <a:extLst>
              <a:ext uri="{FF2B5EF4-FFF2-40B4-BE49-F238E27FC236}">
                <a16:creationId xmlns:a16="http://schemas.microsoft.com/office/drawing/2014/main" id="{C7309842-C886-4E6A-9BF2-9A817AA6FAF0}"/>
              </a:ext>
            </a:extLst>
          </p:cNvPr>
          <p:cNvSpPr>
            <a:spLocks noGrp="1"/>
          </p:cNvSpPr>
          <p:nvPr>
            <p:ph type="title" hasCustomPrompt="1"/>
          </p:nvPr>
        </p:nvSpPr>
        <p:spPr>
          <a:xfrm>
            <a:off x="838200" y="882710"/>
            <a:ext cx="10515600" cy="1325563"/>
          </a:xfrm>
        </p:spPr>
        <p:txBody>
          <a:bodyPr/>
          <a:lstStyle>
            <a:lvl1pPr>
              <a:defRPr>
                <a:latin typeface="+mn-lt"/>
              </a:defRPr>
            </a:lvl1pPr>
          </a:lstStyle>
          <a:p>
            <a:r>
              <a:rPr lang="en-US"/>
              <a:t>Click to edit title</a:t>
            </a:r>
            <a:endParaRPr lang="en-AU"/>
          </a:p>
        </p:txBody>
      </p:sp>
      <p:sp>
        <p:nvSpPr>
          <p:cNvPr id="3" name="Content Placeholder 2">
            <a:extLst>
              <a:ext uri="{FF2B5EF4-FFF2-40B4-BE49-F238E27FC236}">
                <a16:creationId xmlns:a16="http://schemas.microsoft.com/office/drawing/2014/main" id="{127799E8-B897-4343-9937-1BDFEFDA1019}"/>
              </a:ext>
            </a:extLst>
          </p:cNvPr>
          <p:cNvSpPr>
            <a:spLocks noGrp="1"/>
          </p:cNvSpPr>
          <p:nvPr>
            <p:ph idx="1" hasCustomPrompt="1"/>
          </p:nvPr>
        </p:nvSpPr>
        <p:spPr>
          <a:xfrm>
            <a:off x="838200" y="2360372"/>
            <a:ext cx="10515600" cy="3117402"/>
          </a:xfrm>
        </p:spPr>
        <p:txBody>
          <a:bodyPr/>
          <a:lstStyle>
            <a:lvl1pPr marL="0" indent="0">
              <a:buNone/>
              <a:defRPr/>
            </a:lvl1pPr>
            <a:lvl4pPr marL="1371600" indent="0">
              <a:buNone/>
              <a:defRPr/>
            </a:lvl4pPr>
          </a:lstStyle>
          <a:p>
            <a:pPr lvl="0"/>
            <a:r>
              <a:rPr lang="en-US"/>
              <a:t>Click to add text content</a:t>
            </a:r>
          </a:p>
          <a:p>
            <a:pPr lvl="1"/>
            <a:r>
              <a:rPr lang="en-US"/>
              <a:t>Second level</a:t>
            </a:r>
          </a:p>
        </p:txBody>
      </p:sp>
      <p:sp>
        <p:nvSpPr>
          <p:cNvPr id="11" name="Action Button: Go Forward or Next 10">
            <a:hlinkClick r:id="" action="ppaction://hlinkshowjump?jump=nextslide" highlightClick="1"/>
            <a:extLst>
              <a:ext uri="{FF2B5EF4-FFF2-40B4-BE49-F238E27FC236}">
                <a16:creationId xmlns:a16="http://schemas.microsoft.com/office/drawing/2014/main" id="{9117A6A3-0A6C-4CE8-9C77-248FBFB068DE}"/>
              </a:ext>
            </a:extLst>
          </p:cNvPr>
          <p:cNvSpPr/>
          <p:nvPr userDrawn="1"/>
        </p:nvSpPr>
        <p:spPr>
          <a:xfrm>
            <a:off x="11559399" y="94888"/>
            <a:ext cx="465827" cy="465827"/>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Action Button: Go Back or Previous 11">
            <a:hlinkClick r:id="" action="ppaction://hlinkshowjump?jump=previousslide" highlightClick="1"/>
            <a:extLst>
              <a:ext uri="{FF2B5EF4-FFF2-40B4-BE49-F238E27FC236}">
                <a16:creationId xmlns:a16="http://schemas.microsoft.com/office/drawing/2014/main" id="{2341F5A9-3C3B-4D1D-BB7A-4EA1F8020B7B}"/>
              </a:ext>
            </a:extLst>
          </p:cNvPr>
          <p:cNvSpPr/>
          <p:nvPr userDrawn="1"/>
        </p:nvSpPr>
        <p:spPr>
          <a:xfrm>
            <a:off x="10544357" y="94887"/>
            <a:ext cx="465827" cy="465827"/>
          </a:xfrm>
          <a:prstGeom prst="actionButtonBackPrevio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Action Button: Go Home 12">
            <a:hlinkClick r:id="" action="ppaction://hlinkshowjump?jump=firstslide" highlightClick="1"/>
            <a:extLst>
              <a:ext uri="{FF2B5EF4-FFF2-40B4-BE49-F238E27FC236}">
                <a16:creationId xmlns:a16="http://schemas.microsoft.com/office/drawing/2014/main" id="{FFE24B58-136F-4038-AC91-D531026A20B8}"/>
              </a:ext>
            </a:extLst>
          </p:cNvPr>
          <p:cNvSpPr/>
          <p:nvPr userDrawn="1"/>
        </p:nvSpPr>
        <p:spPr>
          <a:xfrm>
            <a:off x="11051878" y="94888"/>
            <a:ext cx="465827" cy="465827"/>
          </a:xfrm>
          <a:prstGeom prst="actionButtonHo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ext Box 2">
            <a:extLst>
              <a:ext uri="{FF2B5EF4-FFF2-40B4-BE49-F238E27FC236}">
                <a16:creationId xmlns:a16="http://schemas.microsoft.com/office/drawing/2014/main" id="{D690C856-41F2-40FF-9402-8D6E56B7F15B}"/>
              </a:ext>
            </a:extLst>
          </p:cNvPr>
          <p:cNvSpPr txBox="1">
            <a:spLocks noChangeArrowheads="1"/>
          </p:cNvSpPr>
          <p:nvPr userDrawn="1"/>
        </p:nvSpPr>
        <p:spPr bwMode="auto">
          <a:xfrm>
            <a:off x="163907" y="6459748"/>
            <a:ext cx="480814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07000"/>
              </a:lnSpc>
            </a:pPr>
            <a:r>
              <a:rPr lang="en-AU" altLang="en-US" sz="500">
                <a:solidFill>
                  <a:schemeClr val="bg1"/>
                </a:solidFill>
                <a:ea typeface="Times New Roman" panose="02020603050405020304" pitchFamily="18" charset="0"/>
                <a:cs typeface="Calibri" panose="020F0502020204030204" pitchFamily="34" charset="0"/>
              </a:rPr>
              <a:t> </a:t>
            </a:r>
            <a:endParaRPr lang="en-AU" altLang="en-US" sz="1100">
              <a:solidFill>
                <a:schemeClr val="bg1"/>
              </a:solidFill>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lang="en-AU" altLang="en-US" sz="950" spc="-10">
                <a:solidFill>
                  <a:schemeClr val="bg1"/>
                </a:solidFill>
                <a:ea typeface="Times New Roman" panose="02020603050405020304" pitchFamily="18" charset="0"/>
                <a:cs typeface="Calibri" panose="020F0502020204030204" pitchFamily="34" charset="0"/>
              </a:rPr>
              <a:t> </a:t>
            </a:r>
            <a:r>
              <a:rPr lang="en-AU" sz="95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Department for Education, the Government of South Australia, Learning at home, 2022</a:t>
            </a:r>
            <a:endParaRPr lang="en-AU" altLang="en-US" sz="950" spc="-10">
              <a:solidFill>
                <a:schemeClr val="bg1"/>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43305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 size picture">
    <p:spTree>
      <p:nvGrpSpPr>
        <p:cNvPr id="1" name=""/>
        <p:cNvGrpSpPr/>
        <p:nvPr/>
      </p:nvGrpSpPr>
      <p:grpSpPr>
        <a:xfrm>
          <a:off x="0" y="0"/>
          <a:ext cx="0" cy="0"/>
          <a:chOff x="0" y="0"/>
          <a:chExt cx="0" cy="0"/>
        </a:xfrm>
      </p:grpSpPr>
      <p:pic>
        <p:nvPicPr>
          <p:cNvPr id="10" name="Picture 9" descr="A picture containing rectangle&#10;&#10;Description automatically generated">
            <a:extLst>
              <a:ext uri="{FF2B5EF4-FFF2-40B4-BE49-F238E27FC236}">
                <a16:creationId xmlns:a16="http://schemas.microsoft.com/office/drawing/2014/main" id="{BEAB5A0A-23FD-4E3A-93E6-4B571BF2113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85" y="0"/>
            <a:ext cx="12189630" cy="6858000"/>
          </a:xfrm>
          <a:prstGeom prst="rect">
            <a:avLst/>
          </a:prstGeom>
        </p:spPr>
      </p:pic>
      <p:sp>
        <p:nvSpPr>
          <p:cNvPr id="2" name="Title 1">
            <a:extLst>
              <a:ext uri="{FF2B5EF4-FFF2-40B4-BE49-F238E27FC236}">
                <a16:creationId xmlns:a16="http://schemas.microsoft.com/office/drawing/2014/main" id="{C7309842-C886-4E6A-9BF2-9A817AA6FAF0}"/>
              </a:ext>
            </a:extLst>
          </p:cNvPr>
          <p:cNvSpPr>
            <a:spLocks noGrp="1"/>
          </p:cNvSpPr>
          <p:nvPr>
            <p:ph type="title" hasCustomPrompt="1"/>
          </p:nvPr>
        </p:nvSpPr>
        <p:spPr>
          <a:xfrm>
            <a:off x="838200" y="882710"/>
            <a:ext cx="10515600" cy="1325563"/>
          </a:xfrm>
        </p:spPr>
        <p:txBody>
          <a:bodyPr/>
          <a:lstStyle>
            <a:lvl1pPr>
              <a:defRPr>
                <a:latin typeface="+mn-lt"/>
              </a:defRPr>
            </a:lvl1pPr>
          </a:lstStyle>
          <a:p>
            <a:r>
              <a:rPr lang="en-US"/>
              <a:t>Click to edit title</a:t>
            </a:r>
            <a:endParaRPr lang="en-AU"/>
          </a:p>
        </p:txBody>
      </p:sp>
      <p:sp>
        <p:nvSpPr>
          <p:cNvPr id="11" name="Action Button: Go Forward or Next 10">
            <a:hlinkClick r:id="" action="ppaction://hlinkshowjump?jump=nextslide" highlightClick="1"/>
            <a:extLst>
              <a:ext uri="{FF2B5EF4-FFF2-40B4-BE49-F238E27FC236}">
                <a16:creationId xmlns:a16="http://schemas.microsoft.com/office/drawing/2014/main" id="{9117A6A3-0A6C-4CE8-9C77-248FBFB068DE}"/>
              </a:ext>
            </a:extLst>
          </p:cNvPr>
          <p:cNvSpPr/>
          <p:nvPr userDrawn="1"/>
        </p:nvSpPr>
        <p:spPr>
          <a:xfrm>
            <a:off x="11559399" y="94888"/>
            <a:ext cx="465827" cy="465827"/>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Action Button: Go Back or Previous 11">
            <a:hlinkClick r:id="" action="ppaction://hlinkshowjump?jump=previousslide" highlightClick="1"/>
            <a:extLst>
              <a:ext uri="{FF2B5EF4-FFF2-40B4-BE49-F238E27FC236}">
                <a16:creationId xmlns:a16="http://schemas.microsoft.com/office/drawing/2014/main" id="{2341F5A9-3C3B-4D1D-BB7A-4EA1F8020B7B}"/>
              </a:ext>
            </a:extLst>
          </p:cNvPr>
          <p:cNvSpPr/>
          <p:nvPr userDrawn="1"/>
        </p:nvSpPr>
        <p:spPr>
          <a:xfrm>
            <a:off x="10544357" y="94887"/>
            <a:ext cx="465827" cy="465827"/>
          </a:xfrm>
          <a:prstGeom prst="actionButtonBackPrevio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Action Button: Go Home 12">
            <a:hlinkClick r:id="" action="ppaction://hlinkshowjump?jump=firstslide" highlightClick="1"/>
            <a:extLst>
              <a:ext uri="{FF2B5EF4-FFF2-40B4-BE49-F238E27FC236}">
                <a16:creationId xmlns:a16="http://schemas.microsoft.com/office/drawing/2014/main" id="{FFE24B58-136F-4038-AC91-D531026A20B8}"/>
              </a:ext>
            </a:extLst>
          </p:cNvPr>
          <p:cNvSpPr/>
          <p:nvPr userDrawn="1"/>
        </p:nvSpPr>
        <p:spPr>
          <a:xfrm>
            <a:off x="11051878" y="94888"/>
            <a:ext cx="465827" cy="465827"/>
          </a:xfrm>
          <a:prstGeom prst="actionButtonHo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ext Box 2">
            <a:extLst>
              <a:ext uri="{FF2B5EF4-FFF2-40B4-BE49-F238E27FC236}">
                <a16:creationId xmlns:a16="http://schemas.microsoft.com/office/drawing/2014/main" id="{D690C856-41F2-40FF-9402-8D6E56B7F15B}"/>
              </a:ext>
            </a:extLst>
          </p:cNvPr>
          <p:cNvSpPr txBox="1">
            <a:spLocks noChangeArrowheads="1"/>
          </p:cNvSpPr>
          <p:nvPr userDrawn="1"/>
        </p:nvSpPr>
        <p:spPr bwMode="auto">
          <a:xfrm>
            <a:off x="163907" y="6459748"/>
            <a:ext cx="480814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07000"/>
              </a:lnSpc>
            </a:pPr>
            <a:r>
              <a:rPr lang="en-AU" altLang="en-US" sz="500">
                <a:solidFill>
                  <a:schemeClr val="bg1"/>
                </a:solidFill>
                <a:ea typeface="Times New Roman" panose="02020603050405020304" pitchFamily="18" charset="0"/>
                <a:cs typeface="Calibri" panose="020F0502020204030204" pitchFamily="34" charset="0"/>
              </a:rPr>
              <a:t> </a:t>
            </a:r>
            <a:endParaRPr lang="en-AU" altLang="en-US" sz="1100">
              <a:solidFill>
                <a:schemeClr val="bg1"/>
              </a:solidFill>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lang="en-AU" altLang="en-US" sz="950" spc="-10">
                <a:solidFill>
                  <a:schemeClr val="bg1"/>
                </a:solidFill>
                <a:ea typeface="Times New Roman" panose="02020603050405020304" pitchFamily="18" charset="0"/>
                <a:cs typeface="Calibri" panose="020F0502020204030204" pitchFamily="34" charset="0"/>
              </a:rPr>
              <a:t> </a:t>
            </a:r>
            <a:r>
              <a:rPr lang="en-AU" sz="95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Department for Education, the Government of South Australia, Learning at home, 2022</a:t>
            </a:r>
            <a:endParaRPr lang="en-AU" altLang="en-US" sz="950" spc="-10">
              <a:solidFill>
                <a:schemeClr val="bg1"/>
              </a:solidFill>
              <a:ea typeface="Calibri" panose="020F0502020204030204" pitchFamily="34" charset="0"/>
              <a:cs typeface="Times New Roman" panose="02020603050405020304" pitchFamily="18" charset="0"/>
            </a:endParaRPr>
          </a:p>
        </p:txBody>
      </p:sp>
      <p:sp>
        <p:nvSpPr>
          <p:cNvPr id="5" name="Picture Placeholder 4">
            <a:extLst>
              <a:ext uri="{FF2B5EF4-FFF2-40B4-BE49-F238E27FC236}">
                <a16:creationId xmlns:a16="http://schemas.microsoft.com/office/drawing/2014/main" id="{CE1B8D05-310A-41FC-AD98-FEEEA8566761}"/>
              </a:ext>
            </a:extLst>
          </p:cNvPr>
          <p:cNvSpPr>
            <a:spLocks noGrp="1"/>
          </p:cNvSpPr>
          <p:nvPr>
            <p:ph type="pic" sz="quarter" idx="10" hasCustomPrompt="1"/>
          </p:nvPr>
        </p:nvSpPr>
        <p:spPr>
          <a:xfrm>
            <a:off x="838200" y="2314575"/>
            <a:ext cx="10515600" cy="3219450"/>
          </a:xfrm>
        </p:spPr>
        <p:txBody>
          <a:bodyPr/>
          <a:lstStyle>
            <a:lvl1pPr marL="0" indent="0">
              <a:buNone/>
              <a:defRPr/>
            </a:lvl1pPr>
          </a:lstStyle>
          <a:p>
            <a:r>
              <a:rPr lang="en-AU"/>
              <a:t>Add picture or diagram</a:t>
            </a:r>
          </a:p>
        </p:txBody>
      </p:sp>
    </p:spTree>
    <p:extLst>
      <p:ext uri="{BB962C8B-B14F-4D97-AF65-F5344CB8AC3E}">
        <p14:creationId xmlns:p14="http://schemas.microsoft.com/office/powerpoint/2010/main" val="2665396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pic>
        <p:nvPicPr>
          <p:cNvPr id="10" name="Picture 9" descr="A picture containing rectangle&#10;&#10;Description automatically generated">
            <a:extLst>
              <a:ext uri="{FF2B5EF4-FFF2-40B4-BE49-F238E27FC236}">
                <a16:creationId xmlns:a16="http://schemas.microsoft.com/office/drawing/2014/main" id="{BEAB5A0A-23FD-4E3A-93E6-4B571BF2113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85" y="0"/>
            <a:ext cx="12189630" cy="6858000"/>
          </a:xfrm>
          <a:prstGeom prst="rect">
            <a:avLst/>
          </a:prstGeom>
        </p:spPr>
      </p:pic>
      <p:sp>
        <p:nvSpPr>
          <p:cNvPr id="2" name="Title 1">
            <a:extLst>
              <a:ext uri="{FF2B5EF4-FFF2-40B4-BE49-F238E27FC236}">
                <a16:creationId xmlns:a16="http://schemas.microsoft.com/office/drawing/2014/main" id="{C7309842-C886-4E6A-9BF2-9A817AA6FAF0}"/>
              </a:ext>
            </a:extLst>
          </p:cNvPr>
          <p:cNvSpPr>
            <a:spLocks noGrp="1"/>
          </p:cNvSpPr>
          <p:nvPr>
            <p:ph type="title" hasCustomPrompt="1"/>
          </p:nvPr>
        </p:nvSpPr>
        <p:spPr>
          <a:xfrm>
            <a:off x="838200" y="882710"/>
            <a:ext cx="10515600" cy="1325563"/>
          </a:xfrm>
        </p:spPr>
        <p:txBody>
          <a:bodyPr/>
          <a:lstStyle>
            <a:lvl1pPr>
              <a:defRPr>
                <a:latin typeface="+mn-lt"/>
              </a:defRPr>
            </a:lvl1pPr>
          </a:lstStyle>
          <a:p>
            <a:r>
              <a:rPr lang="en-US"/>
              <a:t>Click to edit title</a:t>
            </a:r>
            <a:endParaRPr lang="en-AU"/>
          </a:p>
        </p:txBody>
      </p:sp>
      <p:sp>
        <p:nvSpPr>
          <p:cNvPr id="11" name="Action Button: Go Forward or Next 10">
            <a:hlinkClick r:id="" action="ppaction://hlinkshowjump?jump=nextslide" highlightClick="1"/>
            <a:extLst>
              <a:ext uri="{FF2B5EF4-FFF2-40B4-BE49-F238E27FC236}">
                <a16:creationId xmlns:a16="http://schemas.microsoft.com/office/drawing/2014/main" id="{9117A6A3-0A6C-4CE8-9C77-248FBFB068DE}"/>
              </a:ext>
            </a:extLst>
          </p:cNvPr>
          <p:cNvSpPr/>
          <p:nvPr userDrawn="1"/>
        </p:nvSpPr>
        <p:spPr>
          <a:xfrm>
            <a:off x="11559399" y="94888"/>
            <a:ext cx="465827" cy="465827"/>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Action Button: Go Back or Previous 11">
            <a:hlinkClick r:id="" action="ppaction://hlinkshowjump?jump=previousslide" highlightClick="1"/>
            <a:extLst>
              <a:ext uri="{FF2B5EF4-FFF2-40B4-BE49-F238E27FC236}">
                <a16:creationId xmlns:a16="http://schemas.microsoft.com/office/drawing/2014/main" id="{2341F5A9-3C3B-4D1D-BB7A-4EA1F8020B7B}"/>
              </a:ext>
            </a:extLst>
          </p:cNvPr>
          <p:cNvSpPr/>
          <p:nvPr userDrawn="1"/>
        </p:nvSpPr>
        <p:spPr>
          <a:xfrm>
            <a:off x="10544357" y="94887"/>
            <a:ext cx="465827" cy="465827"/>
          </a:xfrm>
          <a:prstGeom prst="actionButtonBackPrevio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Action Button: Go Home 12">
            <a:hlinkClick r:id="" action="ppaction://hlinkshowjump?jump=firstslide" highlightClick="1"/>
            <a:extLst>
              <a:ext uri="{FF2B5EF4-FFF2-40B4-BE49-F238E27FC236}">
                <a16:creationId xmlns:a16="http://schemas.microsoft.com/office/drawing/2014/main" id="{FFE24B58-136F-4038-AC91-D531026A20B8}"/>
              </a:ext>
            </a:extLst>
          </p:cNvPr>
          <p:cNvSpPr/>
          <p:nvPr userDrawn="1"/>
        </p:nvSpPr>
        <p:spPr>
          <a:xfrm>
            <a:off x="11051878" y="94888"/>
            <a:ext cx="465827" cy="465827"/>
          </a:xfrm>
          <a:prstGeom prst="actionButtonHo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ext Box 2">
            <a:extLst>
              <a:ext uri="{FF2B5EF4-FFF2-40B4-BE49-F238E27FC236}">
                <a16:creationId xmlns:a16="http://schemas.microsoft.com/office/drawing/2014/main" id="{D690C856-41F2-40FF-9402-8D6E56B7F15B}"/>
              </a:ext>
            </a:extLst>
          </p:cNvPr>
          <p:cNvSpPr txBox="1">
            <a:spLocks noChangeArrowheads="1"/>
          </p:cNvSpPr>
          <p:nvPr userDrawn="1"/>
        </p:nvSpPr>
        <p:spPr bwMode="auto">
          <a:xfrm>
            <a:off x="163907" y="6459748"/>
            <a:ext cx="480814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07000"/>
              </a:lnSpc>
            </a:pPr>
            <a:r>
              <a:rPr lang="en-AU" altLang="en-US" sz="500">
                <a:solidFill>
                  <a:schemeClr val="bg1"/>
                </a:solidFill>
                <a:ea typeface="Times New Roman" panose="02020603050405020304" pitchFamily="18" charset="0"/>
                <a:cs typeface="Calibri" panose="020F0502020204030204" pitchFamily="34" charset="0"/>
              </a:rPr>
              <a:t> </a:t>
            </a:r>
            <a:endParaRPr lang="en-AU" altLang="en-US" sz="1100">
              <a:solidFill>
                <a:schemeClr val="bg1"/>
              </a:solidFill>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lang="en-AU" altLang="en-US" sz="950" spc="-10">
                <a:solidFill>
                  <a:schemeClr val="bg1"/>
                </a:solidFill>
                <a:ea typeface="Times New Roman" panose="02020603050405020304" pitchFamily="18" charset="0"/>
                <a:cs typeface="Calibri" panose="020F0502020204030204" pitchFamily="34" charset="0"/>
              </a:rPr>
              <a:t> </a:t>
            </a:r>
            <a:r>
              <a:rPr lang="en-AU" sz="95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Department for Education, the Government of South Australia, Learning at home, 2022</a:t>
            </a:r>
            <a:endParaRPr lang="en-AU" altLang="en-US" sz="950" spc="-10">
              <a:solidFill>
                <a:schemeClr val="bg1"/>
              </a:solidFill>
              <a:ea typeface="Calibri" panose="020F0502020204030204" pitchFamily="34" charset="0"/>
              <a:cs typeface="Times New Roman" panose="02020603050405020304" pitchFamily="18" charset="0"/>
            </a:endParaRPr>
          </a:p>
        </p:txBody>
      </p:sp>
      <p:sp>
        <p:nvSpPr>
          <p:cNvPr id="4" name="Media Placeholder 3">
            <a:extLst>
              <a:ext uri="{FF2B5EF4-FFF2-40B4-BE49-F238E27FC236}">
                <a16:creationId xmlns:a16="http://schemas.microsoft.com/office/drawing/2014/main" id="{903D64E8-8A6E-41E6-92D3-BC734D8E20D7}"/>
              </a:ext>
            </a:extLst>
          </p:cNvPr>
          <p:cNvSpPr>
            <a:spLocks noGrp="1"/>
          </p:cNvSpPr>
          <p:nvPr>
            <p:ph type="media" sz="quarter" idx="10" hasCustomPrompt="1"/>
          </p:nvPr>
        </p:nvSpPr>
        <p:spPr>
          <a:xfrm>
            <a:off x="838200" y="2390775"/>
            <a:ext cx="10515600" cy="2914650"/>
          </a:xfrm>
        </p:spPr>
        <p:txBody>
          <a:bodyPr/>
          <a:lstStyle>
            <a:lvl1pPr marL="0" indent="0">
              <a:buNone/>
              <a:defRPr/>
            </a:lvl1pPr>
          </a:lstStyle>
          <a:p>
            <a:r>
              <a:rPr lang="en-AU"/>
              <a:t>To embed a YouTube video click insert &gt; video &gt; online video</a:t>
            </a:r>
          </a:p>
        </p:txBody>
      </p:sp>
    </p:spTree>
    <p:extLst>
      <p:ext uri="{BB962C8B-B14F-4D97-AF65-F5344CB8AC3E}">
        <p14:creationId xmlns:p14="http://schemas.microsoft.com/office/powerpoint/2010/main" val="40983728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udio content slide">
    <p:spTree>
      <p:nvGrpSpPr>
        <p:cNvPr id="1" name=""/>
        <p:cNvGrpSpPr/>
        <p:nvPr/>
      </p:nvGrpSpPr>
      <p:grpSpPr>
        <a:xfrm>
          <a:off x="0" y="0"/>
          <a:ext cx="0" cy="0"/>
          <a:chOff x="0" y="0"/>
          <a:chExt cx="0" cy="0"/>
        </a:xfrm>
      </p:grpSpPr>
      <p:pic>
        <p:nvPicPr>
          <p:cNvPr id="10" name="Picture 9" descr="A picture containing rectangle&#10;&#10;Description automatically generated">
            <a:extLst>
              <a:ext uri="{FF2B5EF4-FFF2-40B4-BE49-F238E27FC236}">
                <a16:creationId xmlns:a16="http://schemas.microsoft.com/office/drawing/2014/main" id="{BEAB5A0A-23FD-4E3A-93E6-4B571BF2113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85" y="0"/>
            <a:ext cx="12189630" cy="6858000"/>
          </a:xfrm>
          <a:prstGeom prst="rect">
            <a:avLst/>
          </a:prstGeom>
        </p:spPr>
      </p:pic>
      <p:sp>
        <p:nvSpPr>
          <p:cNvPr id="2" name="Title 1">
            <a:extLst>
              <a:ext uri="{FF2B5EF4-FFF2-40B4-BE49-F238E27FC236}">
                <a16:creationId xmlns:a16="http://schemas.microsoft.com/office/drawing/2014/main" id="{C7309842-C886-4E6A-9BF2-9A817AA6FAF0}"/>
              </a:ext>
            </a:extLst>
          </p:cNvPr>
          <p:cNvSpPr>
            <a:spLocks noGrp="1"/>
          </p:cNvSpPr>
          <p:nvPr>
            <p:ph type="title" hasCustomPrompt="1"/>
          </p:nvPr>
        </p:nvSpPr>
        <p:spPr>
          <a:xfrm>
            <a:off x="838200" y="882711"/>
            <a:ext cx="10515600" cy="1016538"/>
          </a:xfrm>
        </p:spPr>
        <p:txBody>
          <a:bodyPr/>
          <a:lstStyle>
            <a:lvl1pPr>
              <a:defRPr>
                <a:latin typeface="+mn-lt"/>
              </a:defRPr>
            </a:lvl1pPr>
          </a:lstStyle>
          <a:p>
            <a:r>
              <a:rPr lang="en-US"/>
              <a:t>Click to edit title</a:t>
            </a:r>
            <a:endParaRPr lang="en-AU"/>
          </a:p>
        </p:txBody>
      </p:sp>
      <p:sp>
        <p:nvSpPr>
          <p:cNvPr id="3" name="Content Placeholder 2">
            <a:extLst>
              <a:ext uri="{FF2B5EF4-FFF2-40B4-BE49-F238E27FC236}">
                <a16:creationId xmlns:a16="http://schemas.microsoft.com/office/drawing/2014/main" id="{127799E8-B897-4343-9937-1BDFEFDA1019}"/>
              </a:ext>
            </a:extLst>
          </p:cNvPr>
          <p:cNvSpPr>
            <a:spLocks noGrp="1"/>
          </p:cNvSpPr>
          <p:nvPr>
            <p:ph idx="1" hasCustomPrompt="1"/>
          </p:nvPr>
        </p:nvSpPr>
        <p:spPr>
          <a:xfrm>
            <a:off x="838200" y="2881223"/>
            <a:ext cx="10515600" cy="2596550"/>
          </a:xfrm>
        </p:spPr>
        <p:txBody>
          <a:bodyPr/>
          <a:lstStyle>
            <a:lvl1pPr marL="0" indent="0">
              <a:buNone/>
              <a:defRPr/>
            </a:lvl1pPr>
          </a:lstStyle>
          <a:p>
            <a:pPr lvl="0"/>
            <a:r>
              <a:rPr lang="en-US"/>
              <a:t>Click to add text content</a:t>
            </a:r>
          </a:p>
        </p:txBody>
      </p:sp>
      <p:sp>
        <p:nvSpPr>
          <p:cNvPr id="11" name="Action Button: Go Forward or Next 10">
            <a:hlinkClick r:id="" action="ppaction://hlinkshowjump?jump=nextslide" highlightClick="1"/>
            <a:extLst>
              <a:ext uri="{FF2B5EF4-FFF2-40B4-BE49-F238E27FC236}">
                <a16:creationId xmlns:a16="http://schemas.microsoft.com/office/drawing/2014/main" id="{9117A6A3-0A6C-4CE8-9C77-248FBFB068DE}"/>
              </a:ext>
            </a:extLst>
          </p:cNvPr>
          <p:cNvSpPr/>
          <p:nvPr userDrawn="1"/>
        </p:nvSpPr>
        <p:spPr>
          <a:xfrm>
            <a:off x="11559399" y="94888"/>
            <a:ext cx="465827" cy="465827"/>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Action Button: Go Back or Previous 11">
            <a:hlinkClick r:id="" action="ppaction://hlinkshowjump?jump=previousslide" highlightClick="1"/>
            <a:extLst>
              <a:ext uri="{FF2B5EF4-FFF2-40B4-BE49-F238E27FC236}">
                <a16:creationId xmlns:a16="http://schemas.microsoft.com/office/drawing/2014/main" id="{2341F5A9-3C3B-4D1D-BB7A-4EA1F8020B7B}"/>
              </a:ext>
            </a:extLst>
          </p:cNvPr>
          <p:cNvSpPr/>
          <p:nvPr userDrawn="1"/>
        </p:nvSpPr>
        <p:spPr>
          <a:xfrm>
            <a:off x="10544357" y="94887"/>
            <a:ext cx="465827" cy="465827"/>
          </a:xfrm>
          <a:prstGeom prst="actionButtonBackPrevio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Action Button: Go Home 12">
            <a:hlinkClick r:id="" action="ppaction://hlinkshowjump?jump=firstslide" highlightClick="1"/>
            <a:extLst>
              <a:ext uri="{FF2B5EF4-FFF2-40B4-BE49-F238E27FC236}">
                <a16:creationId xmlns:a16="http://schemas.microsoft.com/office/drawing/2014/main" id="{FFE24B58-136F-4038-AC91-D531026A20B8}"/>
              </a:ext>
            </a:extLst>
          </p:cNvPr>
          <p:cNvSpPr/>
          <p:nvPr userDrawn="1"/>
        </p:nvSpPr>
        <p:spPr>
          <a:xfrm>
            <a:off x="11051878" y="94888"/>
            <a:ext cx="465827" cy="465827"/>
          </a:xfrm>
          <a:prstGeom prst="actionButtonHo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Text Box 2">
            <a:extLst>
              <a:ext uri="{FF2B5EF4-FFF2-40B4-BE49-F238E27FC236}">
                <a16:creationId xmlns:a16="http://schemas.microsoft.com/office/drawing/2014/main" id="{EA932A86-A37F-42D9-BD92-7328B99DC176}"/>
              </a:ext>
            </a:extLst>
          </p:cNvPr>
          <p:cNvSpPr txBox="1">
            <a:spLocks noChangeArrowheads="1"/>
          </p:cNvSpPr>
          <p:nvPr userDrawn="1"/>
        </p:nvSpPr>
        <p:spPr bwMode="auto">
          <a:xfrm>
            <a:off x="163907" y="6459748"/>
            <a:ext cx="468431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07000"/>
              </a:lnSpc>
            </a:pPr>
            <a:r>
              <a:rPr lang="en-AU" altLang="en-US" sz="500">
                <a:solidFill>
                  <a:schemeClr val="bg1"/>
                </a:solidFill>
                <a:ea typeface="Times New Roman" panose="02020603050405020304" pitchFamily="18" charset="0"/>
                <a:cs typeface="Calibri" panose="020F0502020204030204" pitchFamily="34" charset="0"/>
              </a:rPr>
              <a:t> </a:t>
            </a:r>
            <a:endParaRPr lang="en-AU" altLang="en-US" sz="1100">
              <a:solidFill>
                <a:schemeClr val="bg1"/>
              </a:solidFill>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lang="en-AU" altLang="en-US" sz="950" spc="-10">
                <a:solidFill>
                  <a:schemeClr val="bg1"/>
                </a:solidFill>
                <a:ea typeface="Times New Roman" panose="02020603050405020304" pitchFamily="18" charset="0"/>
                <a:cs typeface="Calibri" panose="020F0502020204030204" pitchFamily="34" charset="0"/>
              </a:rPr>
              <a:t> </a:t>
            </a:r>
            <a:r>
              <a:rPr lang="en-AU" sz="95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Department for Education, the Government of South Australia, Learning at home, 2022</a:t>
            </a:r>
            <a:endParaRPr lang="en-AU" altLang="en-US" sz="950" spc="-10">
              <a:solidFill>
                <a:schemeClr val="bg1"/>
              </a:solidFill>
              <a:ea typeface="Calibri" panose="020F0502020204030204" pitchFamily="34" charset="0"/>
              <a:cs typeface="Times New Roman" panose="02020603050405020304" pitchFamily="18" charset="0"/>
            </a:endParaRPr>
          </a:p>
        </p:txBody>
      </p:sp>
      <p:sp>
        <p:nvSpPr>
          <p:cNvPr id="23" name="Text Placeholder 22">
            <a:extLst>
              <a:ext uri="{FF2B5EF4-FFF2-40B4-BE49-F238E27FC236}">
                <a16:creationId xmlns:a16="http://schemas.microsoft.com/office/drawing/2014/main" id="{380D8335-EBEA-4476-9B29-E2C2C046D8DD}"/>
              </a:ext>
            </a:extLst>
          </p:cNvPr>
          <p:cNvSpPr>
            <a:spLocks noGrp="1"/>
          </p:cNvSpPr>
          <p:nvPr>
            <p:ph type="body" sz="quarter" idx="10" hasCustomPrompt="1"/>
          </p:nvPr>
        </p:nvSpPr>
        <p:spPr>
          <a:xfrm>
            <a:off x="838200" y="2011512"/>
            <a:ext cx="4104736" cy="577850"/>
          </a:xfrm>
        </p:spPr>
        <p:txBody>
          <a:bodyPr>
            <a:normAutofit/>
          </a:bodyPr>
          <a:lstStyle>
            <a:lvl1pPr marL="0" indent="0">
              <a:buNone/>
              <a:defRPr sz="1600"/>
            </a:lvl1pPr>
          </a:lstStyle>
          <a:p>
            <a:pPr lvl="0"/>
            <a:r>
              <a:rPr lang="en-US"/>
              <a:t>Place audio recording here and delete text box.</a:t>
            </a:r>
            <a:br>
              <a:rPr lang="en-US"/>
            </a:br>
            <a:r>
              <a:rPr lang="en-US"/>
              <a:t>To record click insert &gt; audio &gt; record audio</a:t>
            </a:r>
            <a:endParaRPr lang="en-AU"/>
          </a:p>
        </p:txBody>
      </p:sp>
    </p:spTree>
    <p:extLst>
      <p:ext uri="{BB962C8B-B14F-4D97-AF65-F5344CB8AC3E}">
        <p14:creationId xmlns:p14="http://schemas.microsoft.com/office/powerpoint/2010/main" val="567652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udio right with a lot of text content slide">
    <p:spTree>
      <p:nvGrpSpPr>
        <p:cNvPr id="1" name=""/>
        <p:cNvGrpSpPr/>
        <p:nvPr/>
      </p:nvGrpSpPr>
      <p:grpSpPr>
        <a:xfrm>
          <a:off x="0" y="0"/>
          <a:ext cx="0" cy="0"/>
          <a:chOff x="0" y="0"/>
          <a:chExt cx="0" cy="0"/>
        </a:xfrm>
      </p:grpSpPr>
      <p:pic>
        <p:nvPicPr>
          <p:cNvPr id="10" name="Picture 9" descr="A picture containing rectangle&#10;&#10;Description automatically generated">
            <a:extLst>
              <a:ext uri="{FF2B5EF4-FFF2-40B4-BE49-F238E27FC236}">
                <a16:creationId xmlns:a16="http://schemas.microsoft.com/office/drawing/2014/main" id="{BEAB5A0A-23FD-4E3A-93E6-4B571BF2113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85" y="0"/>
            <a:ext cx="12189630" cy="6858000"/>
          </a:xfrm>
          <a:prstGeom prst="rect">
            <a:avLst/>
          </a:prstGeom>
        </p:spPr>
      </p:pic>
      <p:sp>
        <p:nvSpPr>
          <p:cNvPr id="2" name="Title 1">
            <a:extLst>
              <a:ext uri="{FF2B5EF4-FFF2-40B4-BE49-F238E27FC236}">
                <a16:creationId xmlns:a16="http://schemas.microsoft.com/office/drawing/2014/main" id="{C7309842-C886-4E6A-9BF2-9A817AA6FAF0}"/>
              </a:ext>
            </a:extLst>
          </p:cNvPr>
          <p:cNvSpPr>
            <a:spLocks noGrp="1"/>
          </p:cNvSpPr>
          <p:nvPr>
            <p:ph type="title" hasCustomPrompt="1"/>
          </p:nvPr>
        </p:nvSpPr>
        <p:spPr>
          <a:xfrm>
            <a:off x="838200" y="882711"/>
            <a:ext cx="9306464" cy="1016538"/>
          </a:xfrm>
        </p:spPr>
        <p:txBody>
          <a:bodyPr/>
          <a:lstStyle>
            <a:lvl1pPr>
              <a:defRPr>
                <a:latin typeface="+mn-lt"/>
              </a:defRPr>
            </a:lvl1pPr>
          </a:lstStyle>
          <a:p>
            <a:r>
              <a:rPr lang="en-US"/>
              <a:t>Click to edit title</a:t>
            </a:r>
            <a:endParaRPr lang="en-AU"/>
          </a:p>
        </p:txBody>
      </p:sp>
      <p:sp>
        <p:nvSpPr>
          <p:cNvPr id="3" name="Content Placeholder 2">
            <a:extLst>
              <a:ext uri="{FF2B5EF4-FFF2-40B4-BE49-F238E27FC236}">
                <a16:creationId xmlns:a16="http://schemas.microsoft.com/office/drawing/2014/main" id="{127799E8-B897-4343-9937-1BDFEFDA1019}"/>
              </a:ext>
            </a:extLst>
          </p:cNvPr>
          <p:cNvSpPr>
            <a:spLocks noGrp="1"/>
          </p:cNvSpPr>
          <p:nvPr>
            <p:ph idx="1" hasCustomPrompt="1"/>
          </p:nvPr>
        </p:nvSpPr>
        <p:spPr>
          <a:xfrm>
            <a:off x="838200" y="2011513"/>
            <a:ext cx="10515600" cy="3561152"/>
          </a:xfrm>
        </p:spPr>
        <p:txBody>
          <a:bodyPr/>
          <a:lstStyle>
            <a:lvl1pPr marL="0" indent="0">
              <a:buNone/>
              <a:defRPr/>
            </a:lvl1pPr>
          </a:lstStyle>
          <a:p>
            <a:pPr lvl="0"/>
            <a:r>
              <a:rPr lang="en-US"/>
              <a:t>Click to add text content</a:t>
            </a:r>
          </a:p>
        </p:txBody>
      </p:sp>
      <p:sp>
        <p:nvSpPr>
          <p:cNvPr id="11" name="Action Button: Go Forward or Next 10">
            <a:hlinkClick r:id="" action="ppaction://hlinkshowjump?jump=nextslide" highlightClick="1"/>
            <a:extLst>
              <a:ext uri="{FF2B5EF4-FFF2-40B4-BE49-F238E27FC236}">
                <a16:creationId xmlns:a16="http://schemas.microsoft.com/office/drawing/2014/main" id="{9117A6A3-0A6C-4CE8-9C77-248FBFB068DE}"/>
              </a:ext>
            </a:extLst>
          </p:cNvPr>
          <p:cNvSpPr/>
          <p:nvPr userDrawn="1"/>
        </p:nvSpPr>
        <p:spPr>
          <a:xfrm>
            <a:off x="11559399" y="94888"/>
            <a:ext cx="465827" cy="465827"/>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Action Button: Go Back or Previous 11">
            <a:hlinkClick r:id="" action="ppaction://hlinkshowjump?jump=previousslide" highlightClick="1"/>
            <a:extLst>
              <a:ext uri="{FF2B5EF4-FFF2-40B4-BE49-F238E27FC236}">
                <a16:creationId xmlns:a16="http://schemas.microsoft.com/office/drawing/2014/main" id="{2341F5A9-3C3B-4D1D-BB7A-4EA1F8020B7B}"/>
              </a:ext>
            </a:extLst>
          </p:cNvPr>
          <p:cNvSpPr/>
          <p:nvPr userDrawn="1"/>
        </p:nvSpPr>
        <p:spPr>
          <a:xfrm>
            <a:off x="10544357" y="94887"/>
            <a:ext cx="465827" cy="465827"/>
          </a:xfrm>
          <a:prstGeom prst="actionButtonBackPrevio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Action Button: Go Home 12">
            <a:hlinkClick r:id="" action="ppaction://hlinkshowjump?jump=firstslide" highlightClick="1"/>
            <a:extLst>
              <a:ext uri="{FF2B5EF4-FFF2-40B4-BE49-F238E27FC236}">
                <a16:creationId xmlns:a16="http://schemas.microsoft.com/office/drawing/2014/main" id="{FFE24B58-136F-4038-AC91-D531026A20B8}"/>
              </a:ext>
            </a:extLst>
          </p:cNvPr>
          <p:cNvSpPr/>
          <p:nvPr userDrawn="1"/>
        </p:nvSpPr>
        <p:spPr>
          <a:xfrm>
            <a:off x="11051878" y="94888"/>
            <a:ext cx="465827" cy="465827"/>
          </a:xfrm>
          <a:prstGeom prst="actionButtonHo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Text Box 2">
            <a:extLst>
              <a:ext uri="{FF2B5EF4-FFF2-40B4-BE49-F238E27FC236}">
                <a16:creationId xmlns:a16="http://schemas.microsoft.com/office/drawing/2014/main" id="{EA932A86-A37F-42D9-BD92-7328B99DC176}"/>
              </a:ext>
            </a:extLst>
          </p:cNvPr>
          <p:cNvSpPr txBox="1">
            <a:spLocks noChangeArrowheads="1"/>
          </p:cNvSpPr>
          <p:nvPr userDrawn="1"/>
        </p:nvSpPr>
        <p:spPr bwMode="auto">
          <a:xfrm>
            <a:off x="163907" y="6459748"/>
            <a:ext cx="468431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07000"/>
              </a:lnSpc>
            </a:pPr>
            <a:r>
              <a:rPr lang="en-AU" altLang="en-US" sz="500">
                <a:solidFill>
                  <a:schemeClr val="bg1"/>
                </a:solidFill>
                <a:ea typeface="Times New Roman" panose="02020603050405020304" pitchFamily="18" charset="0"/>
                <a:cs typeface="Calibri" panose="020F0502020204030204" pitchFamily="34" charset="0"/>
              </a:rPr>
              <a:t> </a:t>
            </a:r>
            <a:endParaRPr lang="en-AU" altLang="en-US" sz="1100">
              <a:solidFill>
                <a:schemeClr val="bg1"/>
              </a:solidFill>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lang="en-AU" altLang="en-US" sz="950" spc="-10">
                <a:solidFill>
                  <a:schemeClr val="bg1"/>
                </a:solidFill>
                <a:ea typeface="Times New Roman" panose="02020603050405020304" pitchFamily="18" charset="0"/>
                <a:cs typeface="Calibri" panose="020F0502020204030204" pitchFamily="34" charset="0"/>
              </a:rPr>
              <a:t> </a:t>
            </a:r>
            <a:r>
              <a:rPr lang="en-AU" sz="95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Department for Education, the Government of South Australia, Learning at home, 2022</a:t>
            </a:r>
            <a:endParaRPr lang="en-AU" altLang="en-US" sz="950" spc="-10">
              <a:solidFill>
                <a:schemeClr val="bg1"/>
              </a:solidFill>
              <a:ea typeface="Calibri" panose="020F0502020204030204" pitchFamily="34" charset="0"/>
              <a:cs typeface="Times New Roman" panose="02020603050405020304" pitchFamily="18" charset="0"/>
            </a:endParaRPr>
          </a:p>
        </p:txBody>
      </p:sp>
      <p:sp>
        <p:nvSpPr>
          <p:cNvPr id="23" name="Text Placeholder 22">
            <a:extLst>
              <a:ext uri="{FF2B5EF4-FFF2-40B4-BE49-F238E27FC236}">
                <a16:creationId xmlns:a16="http://schemas.microsoft.com/office/drawing/2014/main" id="{380D8335-EBEA-4476-9B29-E2C2C046D8DD}"/>
              </a:ext>
            </a:extLst>
          </p:cNvPr>
          <p:cNvSpPr>
            <a:spLocks noGrp="1"/>
          </p:cNvSpPr>
          <p:nvPr>
            <p:ph type="body" sz="quarter" idx="10" hasCustomPrompt="1"/>
          </p:nvPr>
        </p:nvSpPr>
        <p:spPr>
          <a:xfrm>
            <a:off x="10258248" y="882711"/>
            <a:ext cx="1095552" cy="1016537"/>
          </a:xfrm>
        </p:spPr>
        <p:txBody>
          <a:bodyPr>
            <a:normAutofit/>
          </a:bodyPr>
          <a:lstStyle>
            <a:lvl1pPr marL="0" indent="0">
              <a:buNone/>
              <a:defRPr sz="1100"/>
            </a:lvl1pPr>
          </a:lstStyle>
          <a:p>
            <a:pPr lvl="0"/>
            <a:r>
              <a:rPr lang="en-US"/>
              <a:t>Place audio recording here and delete text box.</a:t>
            </a:r>
            <a:endParaRPr lang="en-AU"/>
          </a:p>
        </p:txBody>
      </p:sp>
    </p:spTree>
    <p:extLst>
      <p:ext uri="{BB962C8B-B14F-4D97-AF65-F5344CB8AC3E}">
        <p14:creationId xmlns:p14="http://schemas.microsoft.com/office/powerpoint/2010/main" val="3289647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ultiple audio with a lot of text content slide">
    <p:spTree>
      <p:nvGrpSpPr>
        <p:cNvPr id="1" name=""/>
        <p:cNvGrpSpPr/>
        <p:nvPr/>
      </p:nvGrpSpPr>
      <p:grpSpPr>
        <a:xfrm>
          <a:off x="0" y="0"/>
          <a:ext cx="0" cy="0"/>
          <a:chOff x="0" y="0"/>
          <a:chExt cx="0" cy="0"/>
        </a:xfrm>
      </p:grpSpPr>
      <p:pic>
        <p:nvPicPr>
          <p:cNvPr id="10" name="Picture 9" descr="A picture containing rectangle&#10;&#10;Description automatically generated">
            <a:extLst>
              <a:ext uri="{FF2B5EF4-FFF2-40B4-BE49-F238E27FC236}">
                <a16:creationId xmlns:a16="http://schemas.microsoft.com/office/drawing/2014/main" id="{BEAB5A0A-23FD-4E3A-93E6-4B571BF2113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85" y="0"/>
            <a:ext cx="12189630" cy="6858000"/>
          </a:xfrm>
          <a:prstGeom prst="rect">
            <a:avLst/>
          </a:prstGeom>
        </p:spPr>
      </p:pic>
      <p:sp>
        <p:nvSpPr>
          <p:cNvPr id="2" name="Title 1">
            <a:extLst>
              <a:ext uri="{FF2B5EF4-FFF2-40B4-BE49-F238E27FC236}">
                <a16:creationId xmlns:a16="http://schemas.microsoft.com/office/drawing/2014/main" id="{C7309842-C886-4E6A-9BF2-9A817AA6FAF0}"/>
              </a:ext>
            </a:extLst>
          </p:cNvPr>
          <p:cNvSpPr>
            <a:spLocks noGrp="1"/>
          </p:cNvSpPr>
          <p:nvPr>
            <p:ph type="title" hasCustomPrompt="1"/>
          </p:nvPr>
        </p:nvSpPr>
        <p:spPr>
          <a:xfrm>
            <a:off x="838200" y="882711"/>
            <a:ext cx="10515600" cy="1016538"/>
          </a:xfrm>
        </p:spPr>
        <p:txBody>
          <a:bodyPr/>
          <a:lstStyle>
            <a:lvl1pPr>
              <a:defRPr>
                <a:latin typeface="+mn-lt"/>
              </a:defRPr>
            </a:lvl1pPr>
          </a:lstStyle>
          <a:p>
            <a:r>
              <a:rPr lang="en-US"/>
              <a:t>Click to edit title</a:t>
            </a:r>
            <a:endParaRPr lang="en-AU"/>
          </a:p>
        </p:txBody>
      </p:sp>
      <p:sp>
        <p:nvSpPr>
          <p:cNvPr id="3" name="Content Placeholder 2">
            <a:extLst>
              <a:ext uri="{FF2B5EF4-FFF2-40B4-BE49-F238E27FC236}">
                <a16:creationId xmlns:a16="http://schemas.microsoft.com/office/drawing/2014/main" id="{127799E8-B897-4343-9937-1BDFEFDA1019}"/>
              </a:ext>
            </a:extLst>
          </p:cNvPr>
          <p:cNvSpPr>
            <a:spLocks noGrp="1"/>
          </p:cNvSpPr>
          <p:nvPr>
            <p:ph idx="1" hasCustomPrompt="1"/>
          </p:nvPr>
        </p:nvSpPr>
        <p:spPr>
          <a:xfrm>
            <a:off x="838200" y="2011513"/>
            <a:ext cx="10515600" cy="3561152"/>
          </a:xfrm>
        </p:spPr>
        <p:txBody>
          <a:bodyPr/>
          <a:lstStyle>
            <a:lvl1pPr marL="0" indent="0">
              <a:buNone/>
              <a:defRPr/>
            </a:lvl1pPr>
          </a:lstStyle>
          <a:p>
            <a:pPr lvl="0"/>
            <a:r>
              <a:rPr lang="en-US"/>
              <a:t>Click to add text content</a:t>
            </a:r>
          </a:p>
        </p:txBody>
      </p:sp>
      <p:sp>
        <p:nvSpPr>
          <p:cNvPr id="11" name="Action Button: Go Forward or Next 10">
            <a:hlinkClick r:id="" action="ppaction://hlinkshowjump?jump=nextslide" highlightClick="1"/>
            <a:extLst>
              <a:ext uri="{FF2B5EF4-FFF2-40B4-BE49-F238E27FC236}">
                <a16:creationId xmlns:a16="http://schemas.microsoft.com/office/drawing/2014/main" id="{9117A6A3-0A6C-4CE8-9C77-248FBFB068DE}"/>
              </a:ext>
            </a:extLst>
          </p:cNvPr>
          <p:cNvSpPr/>
          <p:nvPr userDrawn="1"/>
        </p:nvSpPr>
        <p:spPr>
          <a:xfrm>
            <a:off x="11559399" y="94888"/>
            <a:ext cx="465827" cy="465827"/>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Action Button: Go Back or Previous 11">
            <a:hlinkClick r:id="" action="ppaction://hlinkshowjump?jump=previousslide" highlightClick="1"/>
            <a:extLst>
              <a:ext uri="{FF2B5EF4-FFF2-40B4-BE49-F238E27FC236}">
                <a16:creationId xmlns:a16="http://schemas.microsoft.com/office/drawing/2014/main" id="{2341F5A9-3C3B-4D1D-BB7A-4EA1F8020B7B}"/>
              </a:ext>
            </a:extLst>
          </p:cNvPr>
          <p:cNvSpPr/>
          <p:nvPr userDrawn="1"/>
        </p:nvSpPr>
        <p:spPr>
          <a:xfrm>
            <a:off x="10544357" y="94887"/>
            <a:ext cx="465827" cy="465827"/>
          </a:xfrm>
          <a:prstGeom prst="actionButtonBackPrevio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Action Button: Go Home 12">
            <a:hlinkClick r:id="" action="ppaction://hlinkshowjump?jump=firstslide" highlightClick="1"/>
            <a:extLst>
              <a:ext uri="{FF2B5EF4-FFF2-40B4-BE49-F238E27FC236}">
                <a16:creationId xmlns:a16="http://schemas.microsoft.com/office/drawing/2014/main" id="{FFE24B58-136F-4038-AC91-D531026A20B8}"/>
              </a:ext>
            </a:extLst>
          </p:cNvPr>
          <p:cNvSpPr/>
          <p:nvPr userDrawn="1"/>
        </p:nvSpPr>
        <p:spPr>
          <a:xfrm>
            <a:off x="11051878" y="94888"/>
            <a:ext cx="465827" cy="465827"/>
          </a:xfrm>
          <a:prstGeom prst="actionButtonHo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Text Box 2">
            <a:extLst>
              <a:ext uri="{FF2B5EF4-FFF2-40B4-BE49-F238E27FC236}">
                <a16:creationId xmlns:a16="http://schemas.microsoft.com/office/drawing/2014/main" id="{EA932A86-A37F-42D9-BD92-7328B99DC176}"/>
              </a:ext>
            </a:extLst>
          </p:cNvPr>
          <p:cNvSpPr txBox="1">
            <a:spLocks noChangeArrowheads="1"/>
          </p:cNvSpPr>
          <p:nvPr userDrawn="1"/>
        </p:nvSpPr>
        <p:spPr bwMode="auto">
          <a:xfrm>
            <a:off x="163907" y="6459748"/>
            <a:ext cx="468431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07000"/>
              </a:lnSpc>
            </a:pPr>
            <a:r>
              <a:rPr lang="en-AU" altLang="en-US" sz="500">
                <a:solidFill>
                  <a:schemeClr val="bg1"/>
                </a:solidFill>
                <a:ea typeface="Times New Roman" panose="02020603050405020304" pitchFamily="18" charset="0"/>
                <a:cs typeface="Calibri" panose="020F0502020204030204" pitchFamily="34" charset="0"/>
              </a:rPr>
              <a:t> </a:t>
            </a:r>
            <a:endParaRPr lang="en-AU" altLang="en-US" sz="1100">
              <a:solidFill>
                <a:schemeClr val="bg1"/>
              </a:solidFill>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lang="en-AU" altLang="en-US" sz="950" spc="-10">
                <a:solidFill>
                  <a:schemeClr val="bg1"/>
                </a:solidFill>
                <a:ea typeface="Times New Roman" panose="02020603050405020304" pitchFamily="18" charset="0"/>
                <a:cs typeface="Calibri" panose="020F0502020204030204" pitchFamily="34" charset="0"/>
              </a:rPr>
              <a:t> </a:t>
            </a:r>
            <a:r>
              <a:rPr lang="en-AU" sz="95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Department for Education, the Government of South Australia, Learning at home, 2022</a:t>
            </a:r>
            <a:endParaRPr lang="en-AU" altLang="en-US" sz="950" spc="-10">
              <a:solidFill>
                <a:schemeClr val="bg1"/>
              </a:solidFill>
              <a:ea typeface="Calibri" panose="020F0502020204030204" pitchFamily="34" charset="0"/>
              <a:cs typeface="Times New Roman" panose="02020603050405020304" pitchFamily="18" charset="0"/>
            </a:endParaRPr>
          </a:p>
        </p:txBody>
      </p:sp>
      <p:sp>
        <p:nvSpPr>
          <p:cNvPr id="23" name="Text Placeholder 22">
            <a:extLst>
              <a:ext uri="{FF2B5EF4-FFF2-40B4-BE49-F238E27FC236}">
                <a16:creationId xmlns:a16="http://schemas.microsoft.com/office/drawing/2014/main" id="{380D8335-EBEA-4476-9B29-E2C2C046D8DD}"/>
              </a:ext>
            </a:extLst>
          </p:cNvPr>
          <p:cNvSpPr>
            <a:spLocks noGrp="1"/>
          </p:cNvSpPr>
          <p:nvPr>
            <p:ph type="body" sz="quarter" idx="10" hasCustomPrompt="1"/>
          </p:nvPr>
        </p:nvSpPr>
        <p:spPr>
          <a:xfrm>
            <a:off x="86265" y="2011511"/>
            <a:ext cx="751936" cy="1016537"/>
          </a:xfrm>
        </p:spPr>
        <p:txBody>
          <a:bodyPr>
            <a:normAutofit/>
          </a:bodyPr>
          <a:lstStyle>
            <a:lvl1pPr marL="0" indent="0">
              <a:buNone/>
              <a:defRPr sz="1100"/>
            </a:lvl1pPr>
          </a:lstStyle>
          <a:p>
            <a:pPr lvl="0"/>
            <a:r>
              <a:rPr lang="en-US"/>
              <a:t>Place audio recording here and delete text box.</a:t>
            </a:r>
            <a:endParaRPr lang="en-AU"/>
          </a:p>
        </p:txBody>
      </p:sp>
      <p:sp>
        <p:nvSpPr>
          <p:cNvPr id="14" name="Text Placeholder 22">
            <a:extLst>
              <a:ext uri="{FF2B5EF4-FFF2-40B4-BE49-F238E27FC236}">
                <a16:creationId xmlns:a16="http://schemas.microsoft.com/office/drawing/2014/main" id="{E1A4F55B-2933-4915-8DF5-46CCF219C114}"/>
              </a:ext>
            </a:extLst>
          </p:cNvPr>
          <p:cNvSpPr>
            <a:spLocks noGrp="1"/>
          </p:cNvSpPr>
          <p:nvPr>
            <p:ph type="body" sz="quarter" idx="11" hasCustomPrompt="1"/>
          </p:nvPr>
        </p:nvSpPr>
        <p:spPr>
          <a:xfrm>
            <a:off x="86263" y="3829953"/>
            <a:ext cx="751936" cy="1016537"/>
          </a:xfrm>
        </p:spPr>
        <p:txBody>
          <a:bodyPr>
            <a:normAutofit/>
          </a:bodyPr>
          <a:lstStyle>
            <a:lvl1pPr marL="0" indent="0">
              <a:buNone/>
              <a:defRPr sz="1100"/>
            </a:lvl1pPr>
          </a:lstStyle>
          <a:p>
            <a:pPr lvl="0"/>
            <a:r>
              <a:rPr lang="en-US"/>
              <a:t>Place audio recording here and delete text box.</a:t>
            </a:r>
            <a:endParaRPr lang="en-AU"/>
          </a:p>
        </p:txBody>
      </p:sp>
    </p:spTree>
    <p:extLst>
      <p:ext uri="{BB962C8B-B14F-4D97-AF65-F5344CB8AC3E}">
        <p14:creationId xmlns:p14="http://schemas.microsoft.com/office/powerpoint/2010/main" val="2269508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ull size picture and audio slide">
    <p:spTree>
      <p:nvGrpSpPr>
        <p:cNvPr id="1" name=""/>
        <p:cNvGrpSpPr/>
        <p:nvPr/>
      </p:nvGrpSpPr>
      <p:grpSpPr>
        <a:xfrm>
          <a:off x="0" y="0"/>
          <a:ext cx="0" cy="0"/>
          <a:chOff x="0" y="0"/>
          <a:chExt cx="0" cy="0"/>
        </a:xfrm>
      </p:grpSpPr>
      <p:pic>
        <p:nvPicPr>
          <p:cNvPr id="10" name="Picture 9" descr="A picture containing rectangle&#10;&#10;Description automatically generated">
            <a:extLst>
              <a:ext uri="{FF2B5EF4-FFF2-40B4-BE49-F238E27FC236}">
                <a16:creationId xmlns:a16="http://schemas.microsoft.com/office/drawing/2014/main" id="{BEAB5A0A-23FD-4E3A-93E6-4B571BF2113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85" y="0"/>
            <a:ext cx="12189630" cy="6858000"/>
          </a:xfrm>
          <a:prstGeom prst="rect">
            <a:avLst/>
          </a:prstGeom>
        </p:spPr>
      </p:pic>
      <p:sp>
        <p:nvSpPr>
          <p:cNvPr id="11" name="Action Button: Go Forward or Next 10">
            <a:hlinkClick r:id="" action="ppaction://hlinkshowjump?jump=nextslide" highlightClick="1"/>
            <a:extLst>
              <a:ext uri="{FF2B5EF4-FFF2-40B4-BE49-F238E27FC236}">
                <a16:creationId xmlns:a16="http://schemas.microsoft.com/office/drawing/2014/main" id="{9117A6A3-0A6C-4CE8-9C77-248FBFB068DE}"/>
              </a:ext>
            </a:extLst>
          </p:cNvPr>
          <p:cNvSpPr/>
          <p:nvPr userDrawn="1"/>
        </p:nvSpPr>
        <p:spPr>
          <a:xfrm>
            <a:off x="11559399" y="94888"/>
            <a:ext cx="465827" cy="465827"/>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Action Button: Go Back or Previous 11">
            <a:hlinkClick r:id="" action="ppaction://hlinkshowjump?jump=previousslide" highlightClick="1"/>
            <a:extLst>
              <a:ext uri="{FF2B5EF4-FFF2-40B4-BE49-F238E27FC236}">
                <a16:creationId xmlns:a16="http://schemas.microsoft.com/office/drawing/2014/main" id="{2341F5A9-3C3B-4D1D-BB7A-4EA1F8020B7B}"/>
              </a:ext>
            </a:extLst>
          </p:cNvPr>
          <p:cNvSpPr/>
          <p:nvPr userDrawn="1"/>
        </p:nvSpPr>
        <p:spPr>
          <a:xfrm>
            <a:off x="10544357" y="94887"/>
            <a:ext cx="465827" cy="465827"/>
          </a:xfrm>
          <a:prstGeom prst="actionButtonBackPrevio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Action Button: Go Home 12">
            <a:hlinkClick r:id="" action="ppaction://hlinkshowjump?jump=firstslide" highlightClick="1"/>
            <a:extLst>
              <a:ext uri="{FF2B5EF4-FFF2-40B4-BE49-F238E27FC236}">
                <a16:creationId xmlns:a16="http://schemas.microsoft.com/office/drawing/2014/main" id="{FFE24B58-136F-4038-AC91-D531026A20B8}"/>
              </a:ext>
            </a:extLst>
          </p:cNvPr>
          <p:cNvSpPr/>
          <p:nvPr userDrawn="1"/>
        </p:nvSpPr>
        <p:spPr>
          <a:xfrm>
            <a:off x="11051878" y="94888"/>
            <a:ext cx="465827" cy="465827"/>
          </a:xfrm>
          <a:prstGeom prst="actionButtonHo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Text Box 2">
            <a:extLst>
              <a:ext uri="{FF2B5EF4-FFF2-40B4-BE49-F238E27FC236}">
                <a16:creationId xmlns:a16="http://schemas.microsoft.com/office/drawing/2014/main" id="{EA932A86-A37F-42D9-BD92-7328B99DC176}"/>
              </a:ext>
            </a:extLst>
          </p:cNvPr>
          <p:cNvSpPr txBox="1">
            <a:spLocks noChangeArrowheads="1"/>
          </p:cNvSpPr>
          <p:nvPr userDrawn="1"/>
        </p:nvSpPr>
        <p:spPr bwMode="auto">
          <a:xfrm>
            <a:off x="163907" y="6459748"/>
            <a:ext cx="468431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07000"/>
              </a:lnSpc>
            </a:pPr>
            <a:r>
              <a:rPr lang="en-AU" altLang="en-US" sz="500">
                <a:solidFill>
                  <a:schemeClr val="bg1"/>
                </a:solidFill>
                <a:ea typeface="Times New Roman" panose="02020603050405020304" pitchFamily="18" charset="0"/>
                <a:cs typeface="Calibri" panose="020F0502020204030204" pitchFamily="34" charset="0"/>
              </a:rPr>
              <a:t> </a:t>
            </a:r>
            <a:endParaRPr lang="en-AU" altLang="en-US" sz="1100">
              <a:solidFill>
                <a:schemeClr val="bg1"/>
              </a:solidFill>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lang="en-AU" altLang="en-US" sz="950" spc="-10">
                <a:solidFill>
                  <a:schemeClr val="bg1"/>
                </a:solidFill>
                <a:ea typeface="Times New Roman" panose="02020603050405020304" pitchFamily="18" charset="0"/>
                <a:cs typeface="Calibri" panose="020F0502020204030204" pitchFamily="34" charset="0"/>
              </a:rPr>
              <a:t> </a:t>
            </a:r>
            <a:r>
              <a:rPr lang="en-AU" sz="95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Department for Education, the Government of South Australia, Learning at home, 2022</a:t>
            </a:r>
            <a:endParaRPr lang="en-AU" altLang="en-US" sz="950" spc="-10">
              <a:solidFill>
                <a:schemeClr val="bg1"/>
              </a:solidFill>
              <a:ea typeface="Calibri" panose="020F0502020204030204" pitchFamily="34" charset="0"/>
              <a:cs typeface="Times New Roman" panose="02020603050405020304" pitchFamily="18" charset="0"/>
            </a:endParaRPr>
          </a:p>
        </p:txBody>
      </p:sp>
      <p:sp>
        <p:nvSpPr>
          <p:cNvPr id="23" name="Text Placeholder 22">
            <a:extLst>
              <a:ext uri="{FF2B5EF4-FFF2-40B4-BE49-F238E27FC236}">
                <a16:creationId xmlns:a16="http://schemas.microsoft.com/office/drawing/2014/main" id="{380D8335-EBEA-4476-9B29-E2C2C046D8DD}"/>
              </a:ext>
            </a:extLst>
          </p:cNvPr>
          <p:cNvSpPr>
            <a:spLocks noGrp="1"/>
          </p:cNvSpPr>
          <p:nvPr>
            <p:ph type="body" sz="quarter" idx="10" hasCustomPrompt="1"/>
          </p:nvPr>
        </p:nvSpPr>
        <p:spPr>
          <a:xfrm>
            <a:off x="838200" y="767720"/>
            <a:ext cx="4104736" cy="577850"/>
          </a:xfrm>
        </p:spPr>
        <p:txBody>
          <a:bodyPr>
            <a:normAutofit/>
          </a:bodyPr>
          <a:lstStyle>
            <a:lvl1pPr marL="0" indent="0">
              <a:buNone/>
              <a:defRPr sz="1600"/>
            </a:lvl1pPr>
          </a:lstStyle>
          <a:p>
            <a:pPr lvl="0"/>
            <a:r>
              <a:rPr lang="en-US"/>
              <a:t>Place audio recording here and delete text box.</a:t>
            </a:r>
            <a:br>
              <a:rPr lang="en-US"/>
            </a:br>
            <a:r>
              <a:rPr lang="en-US"/>
              <a:t>To record click insert &gt; audio &gt; record audio</a:t>
            </a:r>
            <a:endParaRPr lang="en-AU"/>
          </a:p>
        </p:txBody>
      </p:sp>
      <p:sp>
        <p:nvSpPr>
          <p:cNvPr id="5" name="Picture Placeholder 4">
            <a:extLst>
              <a:ext uri="{FF2B5EF4-FFF2-40B4-BE49-F238E27FC236}">
                <a16:creationId xmlns:a16="http://schemas.microsoft.com/office/drawing/2014/main" id="{968468C1-D27B-443A-8289-19DEE2E6D3FE}"/>
              </a:ext>
            </a:extLst>
          </p:cNvPr>
          <p:cNvSpPr>
            <a:spLocks noGrp="1"/>
          </p:cNvSpPr>
          <p:nvPr>
            <p:ph type="pic" sz="quarter" idx="11" hasCustomPrompt="1"/>
          </p:nvPr>
        </p:nvSpPr>
        <p:spPr>
          <a:xfrm>
            <a:off x="838200" y="1440610"/>
            <a:ext cx="10515600" cy="4054415"/>
          </a:xfrm>
        </p:spPr>
        <p:txBody>
          <a:bodyPr/>
          <a:lstStyle>
            <a:lvl1pPr>
              <a:defRPr/>
            </a:lvl1pPr>
          </a:lstStyle>
          <a:p>
            <a:r>
              <a:rPr lang="en-AU"/>
              <a:t>Insert picture or diagram</a:t>
            </a:r>
          </a:p>
        </p:txBody>
      </p:sp>
      <p:sp>
        <p:nvSpPr>
          <p:cNvPr id="4" name="Text Placeholder 3">
            <a:extLst>
              <a:ext uri="{FF2B5EF4-FFF2-40B4-BE49-F238E27FC236}">
                <a16:creationId xmlns:a16="http://schemas.microsoft.com/office/drawing/2014/main" id="{2743740A-B142-42FC-BB74-D9E63F1C51D8}"/>
              </a:ext>
            </a:extLst>
          </p:cNvPr>
          <p:cNvSpPr>
            <a:spLocks noGrp="1"/>
          </p:cNvSpPr>
          <p:nvPr>
            <p:ph type="body" sz="quarter" idx="12" hasCustomPrompt="1"/>
          </p:nvPr>
        </p:nvSpPr>
        <p:spPr>
          <a:xfrm>
            <a:off x="838200" y="5554663"/>
            <a:ext cx="6692900" cy="381000"/>
          </a:xfrm>
        </p:spPr>
        <p:txBody>
          <a:bodyPr>
            <a:noAutofit/>
          </a:bodyPr>
          <a:lstStyle>
            <a:lvl1pPr marL="0" indent="0">
              <a:buNone/>
              <a:defRPr sz="1500"/>
            </a:lvl1pPr>
            <a:lvl5pPr>
              <a:defRPr/>
            </a:lvl5pPr>
          </a:lstStyle>
          <a:p>
            <a:pPr lvl="0"/>
            <a:r>
              <a:rPr lang="en-AU"/>
              <a:t>Optional text for image reference</a:t>
            </a:r>
          </a:p>
        </p:txBody>
      </p:sp>
    </p:spTree>
    <p:extLst>
      <p:ext uri="{BB962C8B-B14F-4D97-AF65-F5344CB8AC3E}">
        <p14:creationId xmlns:p14="http://schemas.microsoft.com/office/powerpoint/2010/main" val="2036674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80462A-28DF-49AC-8B8A-D93FA04D2A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3E0A7304-36C3-4C44-BB0E-B096674DB1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71546028-DDEE-47A9-8A55-1FEC036508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4D0874-BDAC-44FE-ADE4-8E491468D91D}" type="datetimeFigureOut">
              <a:rPr lang="en-AU" smtClean="0"/>
              <a:t>5/04/2022</a:t>
            </a:fld>
            <a:endParaRPr lang="en-AU"/>
          </a:p>
        </p:txBody>
      </p:sp>
      <p:sp>
        <p:nvSpPr>
          <p:cNvPr id="5" name="Footer Placeholder 4">
            <a:extLst>
              <a:ext uri="{FF2B5EF4-FFF2-40B4-BE49-F238E27FC236}">
                <a16:creationId xmlns:a16="http://schemas.microsoft.com/office/drawing/2014/main" id="{BE67E1C6-4D5B-44AE-B601-02832560C6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FF1495C2-037D-4D5C-BBBA-FE1B469331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56B5F7-B2A7-46F3-89A4-4CD4F447CD98}" type="slidenum">
              <a:rPr lang="en-AU" smtClean="0"/>
              <a:t>‹#›</a:t>
            </a:fld>
            <a:endParaRPr lang="en-AU"/>
          </a:p>
        </p:txBody>
      </p:sp>
    </p:spTree>
    <p:extLst>
      <p:ext uri="{BB962C8B-B14F-4D97-AF65-F5344CB8AC3E}">
        <p14:creationId xmlns:p14="http://schemas.microsoft.com/office/powerpoint/2010/main" val="1123625482"/>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0" r:id="rId3"/>
    <p:sldLayoutId id="2147483667" r:id="rId4"/>
    <p:sldLayoutId id="2147483668" r:id="rId5"/>
    <p:sldLayoutId id="2147483660" r:id="rId6"/>
    <p:sldLayoutId id="2147483675" r:id="rId7"/>
    <p:sldLayoutId id="2147483672" r:id="rId8"/>
    <p:sldLayoutId id="2147483670" r:id="rId9"/>
    <p:sldLayoutId id="2147483674" r:id="rId10"/>
    <p:sldLayoutId id="2147483664" r:id="rId11"/>
    <p:sldLayoutId id="2147483669" r:id="rId12"/>
    <p:sldLayoutId id="2147483673" r:id="rId13"/>
    <p:sldLayoutId id="2147483662" r:id="rId14"/>
    <p:sldLayoutId id="2147483666" r:id="rId15"/>
    <p:sldLayoutId id="2147483665" r:id="rId16"/>
    <p:sldLayoutId id="2147483676" r:id="rId17"/>
    <p:sldLayoutId id="2147483655" r:id="rId18"/>
    <p:sldLayoutId id="2147483677"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7.png"/><Relationship Id="rId5" Type="http://schemas.openxmlformats.org/officeDocument/2006/relationships/image" Target="../media/image17.sv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audio" Target="../media/media15.m4a"/><Relationship Id="rId2" Type="http://schemas.microsoft.com/office/2007/relationships/media" Target="../media/media15.m4a"/><Relationship Id="rId1" Type="http://schemas.openxmlformats.org/officeDocument/2006/relationships/video" Target="https://www.youtube.com/embed/zIuDfzCyPKY?feature=oembed" TargetMode="External"/><Relationship Id="rId6" Type="http://schemas.openxmlformats.org/officeDocument/2006/relationships/image" Target="../media/image7.png"/><Relationship Id="rId5" Type="http://schemas.openxmlformats.org/officeDocument/2006/relationships/image" Target="../media/image18.jpeg"/><Relationship Id="rId4"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7.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8.xml"/><Relationship Id="rId7" Type="http://schemas.openxmlformats.org/officeDocument/2006/relationships/image" Target="../media/image14.sv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E19A7-28C1-4456-AA1B-10100DF6CF0C}"/>
              </a:ext>
            </a:extLst>
          </p:cNvPr>
          <p:cNvSpPr>
            <a:spLocks noGrp="1"/>
          </p:cNvSpPr>
          <p:nvPr>
            <p:ph type="ctrTitle"/>
          </p:nvPr>
        </p:nvSpPr>
        <p:spPr>
          <a:xfrm>
            <a:off x="2122847" y="2861810"/>
            <a:ext cx="9436532" cy="806570"/>
          </a:xfrm>
        </p:spPr>
        <p:txBody>
          <a:bodyPr/>
          <a:lstStyle/>
          <a:p>
            <a:r>
              <a:rPr lang="en-AU"/>
              <a:t>Year 6</a:t>
            </a:r>
          </a:p>
        </p:txBody>
      </p:sp>
      <p:sp>
        <p:nvSpPr>
          <p:cNvPr id="3" name="Text Placeholder 2">
            <a:extLst>
              <a:ext uri="{FF2B5EF4-FFF2-40B4-BE49-F238E27FC236}">
                <a16:creationId xmlns:a16="http://schemas.microsoft.com/office/drawing/2014/main" id="{4CD1DB66-0417-403D-8A90-5058DCCE5EB7}"/>
              </a:ext>
            </a:extLst>
          </p:cNvPr>
          <p:cNvSpPr>
            <a:spLocks noGrp="1"/>
          </p:cNvSpPr>
          <p:nvPr>
            <p:ph type="body" sz="quarter" idx="10"/>
          </p:nvPr>
        </p:nvSpPr>
        <p:spPr/>
        <p:txBody>
          <a:bodyPr/>
          <a:lstStyle/>
          <a:p>
            <a:r>
              <a:rPr lang="en-AU" dirty="0"/>
              <a:t>Lesson 6 </a:t>
            </a:r>
            <a:r>
              <a:rPr lang="en-AU"/>
              <a:t>– rights </a:t>
            </a:r>
            <a:r>
              <a:rPr lang="en-AU" dirty="0"/>
              <a:t>and responsibilities</a:t>
            </a:r>
          </a:p>
        </p:txBody>
      </p:sp>
      <p:sp>
        <p:nvSpPr>
          <p:cNvPr id="4" name="Text Placeholder 3">
            <a:extLst>
              <a:ext uri="{FF2B5EF4-FFF2-40B4-BE49-F238E27FC236}">
                <a16:creationId xmlns:a16="http://schemas.microsoft.com/office/drawing/2014/main" id="{D0697118-CD2B-4676-8ECA-E66DE8A5AE4A}"/>
              </a:ext>
            </a:extLst>
          </p:cNvPr>
          <p:cNvSpPr>
            <a:spLocks noGrp="1"/>
          </p:cNvSpPr>
          <p:nvPr>
            <p:ph type="body" sz="quarter" idx="11"/>
          </p:nvPr>
        </p:nvSpPr>
        <p:spPr/>
        <p:txBody>
          <a:bodyPr vert="horz" lIns="91440" tIns="45720" rIns="91440" bIns="45720" rtlCol="0" anchor="t">
            <a:noAutofit/>
          </a:bodyPr>
          <a:lstStyle/>
          <a:p>
            <a:r>
              <a:rPr lang="en-AU" dirty="0"/>
              <a:t>HASS: civics and citizenship </a:t>
            </a:r>
          </a:p>
        </p:txBody>
      </p:sp>
      <p:pic>
        <p:nvPicPr>
          <p:cNvPr id="6" name="Recorded Sound">
            <a:hlinkClick r:id="" action="ppaction://media"/>
            <a:extLst>
              <a:ext uri="{FF2B5EF4-FFF2-40B4-BE49-F238E27FC236}">
                <a16:creationId xmlns:a16="http://schemas.microsoft.com/office/drawing/2014/main" id="{A9ECAB5B-16BD-4F6D-9CAC-D20B8C92B1A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906588" y="513423"/>
            <a:ext cx="406400" cy="406400"/>
          </a:xfrm>
          <a:prstGeom prst="rect">
            <a:avLst/>
          </a:prstGeom>
        </p:spPr>
      </p:pic>
    </p:spTree>
    <p:extLst>
      <p:ext uri="{BB962C8B-B14F-4D97-AF65-F5344CB8AC3E}">
        <p14:creationId xmlns:p14="http://schemas.microsoft.com/office/powerpoint/2010/main" val="364184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2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remove"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5CE3A-448C-4F9F-9CC0-B5645AD8BA91}"/>
              </a:ext>
            </a:extLst>
          </p:cNvPr>
          <p:cNvSpPr>
            <a:spLocks noGrp="1"/>
          </p:cNvSpPr>
          <p:nvPr>
            <p:ph type="title"/>
          </p:nvPr>
        </p:nvSpPr>
        <p:spPr>
          <a:xfrm>
            <a:off x="838200" y="794886"/>
            <a:ext cx="10515600" cy="1016538"/>
          </a:xfrm>
        </p:spPr>
        <p:txBody>
          <a:bodyPr>
            <a:normAutofit/>
          </a:bodyPr>
          <a:lstStyle/>
          <a:p>
            <a:r>
              <a:rPr lang="en-AU"/>
              <a:t>Human rights and values</a:t>
            </a:r>
          </a:p>
        </p:txBody>
      </p:sp>
      <p:sp>
        <p:nvSpPr>
          <p:cNvPr id="3" name="Content Placeholder 2">
            <a:extLst>
              <a:ext uri="{FF2B5EF4-FFF2-40B4-BE49-F238E27FC236}">
                <a16:creationId xmlns:a16="http://schemas.microsoft.com/office/drawing/2014/main" id="{FBFBFE4A-8ED7-4407-A6BE-0454BA0A92E6}"/>
              </a:ext>
            </a:extLst>
          </p:cNvPr>
          <p:cNvSpPr>
            <a:spLocks noGrp="1"/>
          </p:cNvSpPr>
          <p:nvPr>
            <p:ph idx="1"/>
          </p:nvPr>
        </p:nvSpPr>
        <p:spPr>
          <a:xfrm>
            <a:off x="838200" y="2011513"/>
            <a:ext cx="5696415" cy="3561152"/>
          </a:xfrm>
        </p:spPr>
        <p:txBody>
          <a:bodyPr>
            <a:noAutofit/>
          </a:bodyPr>
          <a:lstStyle/>
          <a:p>
            <a:pPr algn="l" fontAlgn="auto"/>
            <a:r>
              <a:rPr lang="en-AU" dirty="0">
                <a:solidFill>
                  <a:srgbClr val="313537"/>
                </a:solidFill>
              </a:rPr>
              <a:t>M</a:t>
            </a:r>
            <a:r>
              <a:rPr lang="en-AU" b="0" i="0" dirty="0">
                <a:solidFill>
                  <a:srgbClr val="313537"/>
                </a:solidFill>
                <a:effectLst/>
              </a:rPr>
              <a:t>any of the values that underpin human rights are important values in Australia’s democracy. </a:t>
            </a:r>
          </a:p>
          <a:p>
            <a:pPr algn="l" fontAlgn="auto"/>
            <a:r>
              <a:rPr lang="en-AU" b="0" i="0" dirty="0">
                <a:solidFill>
                  <a:srgbClr val="313537"/>
                </a:solidFill>
                <a:effectLst/>
              </a:rPr>
              <a:t>Moral and ethical values determine what people think is right and wrong and this is reflected in the law.</a:t>
            </a:r>
          </a:p>
          <a:p>
            <a:pPr algn="l" fontAlgn="auto"/>
            <a:endParaRPr lang="en-AU" b="0" i="0" dirty="0">
              <a:solidFill>
                <a:srgbClr val="313537"/>
              </a:solidFill>
              <a:effectLst/>
            </a:endParaRPr>
          </a:p>
        </p:txBody>
      </p:sp>
      <p:pic>
        <p:nvPicPr>
          <p:cNvPr id="5" name="Picture 4">
            <a:extLst>
              <a:ext uri="{FF2B5EF4-FFF2-40B4-BE49-F238E27FC236}">
                <a16:creationId xmlns:a16="http://schemas.microsoft.com/office/drawing/2014/main" id="{65B4F510-A7D7-4198-B6D2-0545C5E46549}"/>
              </a:ext>
            </a:extLst>
          </p:cNvPr>
          <p:cNvPicPr>
            <a:picLocks noChangeAspect="1"/>
          </p:cNvPicPr>
          <p:nvPr/>
        </p:nvPicPr>
        <p:blipFill>
          <a:blip r:embed="rId4"/>
          <a:stretch>
            <a:fillRect/>
          </a:stretch>
        </p:blipFill>
        <p:spPr>
          <a:xfrm>
            <a:off x="7600950" y="1390980"/>
            <a:ext cx="3752850" cy="3962400"/>
          </a:xfrm>
          <a:prstGeom prst="rect">
            <a:avLst/>
          </a:prstGeom>
        </p:spPr>
      </p:pic>
      <p:pic>
        <p:nvPicPr>
          <p:cNvPr id="6" name="Picture 5">
            <a:extLst>
              <a:ext uri="{FF2B5EF4-FFF2-40B4-BE49-F238E27FC236}">
                <a16:creationId xmlns:a16="http://schemas.microsoft.com/office/drawing/2014/main" id="{8F254A2E-A3DC-4C17-977F-57DF70A6D432}"/>
              </a:ext>
            </a:extLst>
          </p:cNvPr>
          <p:cNvPicPr>
            <a:picLocks noChangeAspect="1"/>
          </p:cNvPicPr>
          <p:nvPr/>
        </p:nvPicPr>
        <p:blipFill>
          <a:blip r:embed="rId5"/>
          <a:stretch>
            <a:fillRect/>
          </a:stretch>
        </p:blipFill>
        <p:spPr>
          <a:xfrm>
            <a:off x="7600950" y="5354966"/>
            <a:ext cx="1996286" cy="224107"/>
          </a:xfrm>
          <a:prstGeom prst="rect">
            <a:avLst/>
          </a:prstGeom>
        </p:spPr>
      </p:pic>
      <p:pic>
        <p:nvPicPr>
          <p:cNvPr id="8" name="Recorded Sound">
            <a:hlinkClick r:id="" action="ppaction://media"/>
            <a:extLst>
              <a:ext uri="{FF2B5EF4-FFF2-40B4-BE49-F238E27FC236}">
                <a16:creationId xmlns:a16="http://schemas.microsoft.com/office/drawing/2014/main" id="{E2DEA71D-8416-47A2-8CB0-8F48A68F703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50600" y="686533"/>
            <a:ext cx="406400" cy="406400"/>
          </a:xfrm>
          <a:prstGeom prst="rect">
            <a:avLst/>
          </a:prstGeom>
        </p:spPr>
      </p:pic>
    </p:spTree>
    <p:extLst>
      <p:ext uri="{BB962C8B-B14F-4D97-AF65-F5344CB8AC3E}">
        <p14:creationId xmlns:p14="http://schemas.microsoft.com/office/powerpoint/2010/main" val="3855511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18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remove"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5CE3A-448C-4F9F-9CC0-B5645AD8BA91}"/>
              </a:ext>
            </a:extLst>
          </p:cNvPr>
          <p:cNvSpPr>
            <a:spLocks noGrp="1"/>
          </p:cNvSpPr>
          <p:nvPr>
            <p:ph type="title"/>
          </p:nvPr>
        </p:nvSpPr>
        <p:spPr>
          <a:xfrm>
            <a:off x="765463" y="850995"/>
            <a:ext cx="10515600" cy="1016538"/>
          </a:xfrm>
        </p:spPr>
        <p:txBody>
          <a:bodyPr>
            <a:noAutofit/>
          </a:bodyPr>
          <a:lstStyle/>
          <a:p>
            <a:r>
              <a:rPr lang="en-AU" dirty="0"/>
              <a:t>Underlying</a:t>
            </a:r>
            <a:r>
              <a:rPr lang="en-AU"/>
              <a:t> values of human rights</a:t>
            </a:r>
          </a:p>
        </p:txBody>
      </p:sp>
      <p:sp>
        <p:nvSpPr>
          <p:cNvPr id="3" name="Content Placeholder 2">
            <a:extLst>
              <a:ext uri="{FF2B5EF4-FFF2-40B4-BE49-F238E27FC236}">
                <a16:creationId xmlns:a16="http://schemas.microsoft.com/office/drawing/2014/main" id="{FBFBFE4A-8ED7-4407-A6BE-0454BA0A92E6}"/>
              </a:ext>
            </a:extLst>
          </p:cNvPr>
          <p:cNvSpPr>
            <a:spLocks noGrp="1"/>
          </p:cNvSpPr>
          <p:nvPr>
            <p:ph idx="1"/>
          </p:nvPr>
        </p:nvSpPr>
        <p:spPr>
          <a:xfrm>
            <a:off x="969941" y="2070733"/>
            <a:ext cx="10515600" cy="3561152"/>
          </a:xfrm>
        </p:spPr>
        <p:txBody>
          <a:bodyPr>
            <a:normAutofit/>
          </a:bodyPr>
          <a:lstStyle/>
          <a:p>
            <a:pPr marL="457200" indent="-457200">
              <a:buFont typeface="Arial" panose="020B0604020202020204" pitchFamily="34" charset="0"/>
              <a:buChar char="•"/>
            </a:pPr>
            <a:r>
              <a:rPr lang="en-AU" b="0" i="0" dirty="0">
                <a:solidFill>
                  <a:srgbClr val="313537"/>
                </a:solidFill>
                <a:effectLst/>
              </a:rPr>
              <a:t>Equality </a:t>
            </a:r>
            <a:endParaRPr lang="en-AU" b="0" i="0">
              <a:solidFill>
                <a:srgbClr val="313537"/>
              </a:solidFill>
              <a:effectLst/>
            </a:endParaRPr>
          </a:p>
          <a:p>
            <a:pPr marL="457200" indent="-457200">
              <a:buFont typeface="Arial" panose="020B0604020202020204" pitchFamily="34" charset="0"/>
              <a:buChar char="•"/>
            </a:pPr>
            <a:r>
              <a:rPr lang="en-AU" b="0" i="0" dirty="0">
                <a:solidFill>
                  <a:srgbClr val="313537"/>
                </a:solidFill>
                <a:effectLst/>
              </a:rPr>
              <a:t>Respect </a:t>
            </a:r>
            <a:endParaRPr lang="en-AU" b="0" i="0">
              <a:solidFill>
                <a:srgbClr val="313537"/>
              </a:solidFill>
              <a:effectLst/>
            </a:endParaRPr>
          </a:p>
          <a:p>
            <a:pPr marL="457200" indent="-457200">
              <a:buFont typeface="Arial" panose="020B0604020202020204" pitchFamily="34" charset="0"/>
              <a:buChar char="•"/>
            </a:pPr>
            <a:r>
              <a:rPr lang="en-AU" b="0" i="0" dirty="0">
                <a:solidFill>
                  <a:srgbClr val="313537"/>
                </a:solidFill>
                <a:effectLst/>
              </a:rPr>
              <a:t>Freedom</a:t>
            </a:r>
            <a:endParaRPr lang="en-AU" b="0" i="0">
              <a:solidFill>
                <a:srgbClr val="313537"/>
              </a:solidFill>
              <a:effectLst/>
            </a:endParaRPr>
          </a:p>
          <a:p>
            <a:pPr marL="457200" indent="-457200">
              <a:buFont typeface="Arial" panose="020B0604020202020204" pitchFamily="34" charset="0"/>
              <a:buChar char="•"/>
            </a:pPr>
            <a:r>
              <a:rPr lang="en-AU" b="0" i="0" dirty="0">
                <a:solidFill>
                  <a:srgbClr val="313537"/>
                </a:solidFill>
                <a:effectLst/>
              </a:rPr>
              <a:t>Dignity  </a:t>
            </a:r>
            <a:endParaRPr lang="en-AU" b="0" i="0">
              <a:solidFill>
                <a:srgbClr val="313537"/>
              </a:solidFill>
              <a:effectLst/>
            </a:endParaRPr>
          </a:p>
          <a:p>
            <a:pPr marL="457200" indent="-457200">
              <a:buFont typeface="Arial" panose="020B0604020202020204" pitchFamily="34" charset="0"/>
              <a:buChar char="•"/>
            </a:pPr>
            <a:r>
              <a:rPr lang="en-AU" dirty="0">
                <a:solidFill>
                  <a:srgbClr val="313537"/>
                </a:solidFill>
              </a:rPr>
              <a:t>J</a:t>
            </a:r>
            <a:r>
              <a:rPr lang="en-AU" b="0" i="0" dirty="0">
                <a:solidFill>
                  <a:srgbClr val="313537"/>
                </a:solidFill>
                <a:effectLst/>
              </a:rPr>
              <a:t>ustice</a:t>
            </a:r>
            <a:endParaRPr lang="en-AU">
              <a:solidFill>
                <a:schemeClr val="accent2"/>
              </a:solidFill>
            </a:endParaRPr>
          </a:p>
          <a:p>
            <a:r>
              <a:rPr lang="en-AU" b="0" i="0">
                <a:solidFill>
                  <a:schemeClr val="accent2"/>
                </a:solidFill>
                <a:effectLst/>
              </a:rPr>
              <a:t>One of the key underlying </a:t>
            </a:r>
            <a:r>
              <a:rPr lang="en-AU" b="1" i="0">
                <a:solidFill>
                  <a:schemeClr val="accent2"/>
                </a:solidFill>
                <a:effectLst/>
              </a:rPr>
              <a:t>values </a:t>
            </a:r>
            <a:r>
              <a:rPr lang="en-AU" b="0" i="0">
                <a:solidFill>
                  <a:schemeClr val="accent2"/>
                </a:solidFill>
                <a:effectLst/>
              </a:rPr>
              <a:t>of human </a:t>
            </a:r>
            <a:r>
              <a:rPr lang="en-AU" b="0">
                <a:solidFill>
                  <a:schemeClr val="accent2"/>
                </a:solidFill>
                <a:effectLst/>
              </a:rPr>
              <a:t>rights is the principle that you should </a:t>
            </a:r>
            <a:r>
              <a:rPr lang="en-AU" b="0" i="0">
                <a:solidFill>
                  <a:schemeClr val="accent2"/>
                </a:solidFill>
                <a:effectLst/>
              </a:rPr>
              <a:t>‘</a:t>
            </a:r>
            <a:r>
              <a:rPr lang="en-AU" b="1" i="0">
                <a:solidFill>
                  <a:schemeClr val="accent2"/>
                </a:solidFill>
                <a:effectLst/>
              </a:rPr>
              <a:t>treat others as you wish to be treated’</a:t>
            </a:r>
            <a:r>
              <a:rPr lang="en-AU" i="0">
                <a:solidFill>
                  <a:schemeClr val="accent2"/>
                </a:solidFill>
                <a:effectLst/>
              </a:rPr>
              <a:t>.</a:t>
            </a:r>
          </a:p>
        </p:txBody>
      </p:sp>
      <p:pic>
        <p:nvPicPr>
          <p:cNvPr id="7" name="Graphic 6" descr="Dance outline">
            <a:extLst>
              <a:ext uri="{FF2B5EF4-FFF2-40B4-BE49-F238E27FC236}">
                <a16:creationId xmlns:a16="http://schemas.microsoft.com/office/drawing/2014/main" id="{62983F6C-DB70-4ACA-B403-1AD767164B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45987" y="1645354"/>
            <a:ext cx="3129327" cy="3129327"/>
          </a:xfrm>
          <a:prstGeom prst="rect">
            <a:avLst/>
          </a:prstGeom>
        </p:spPr>
      </p:pic>
      <p:pic>
        <p:nvPicPr>
          <p:cNvPr id="4" name="Recorded Sound">
            <a:hlinkClick r:id="" action="ppaction://media"/>
            <a:extLst>
              <a:ext uri="{FF2B5EF4-FFF2-40B4-BE49-F238E27FC236}">
                <a16:creationId xmlns:a16="http://schemas.microsoft.com/office/drawing/2014/main" id="{DE5D3ACD-BAB9-4AAA-8C0B-7E8DD7BB9E3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50600" y="647795"/>
            <a:ext cx="406400" cy="406400"/>
          </a:xfrm>
          <a:prstGeom prst="rect">
            <a:avLst/>
          </a:prstGeom>
        </p:spPr>
      </p:pic>
    </p:spTree>
    <p:extLst>
      <p:ext uri="{BB962C8B-B14F-4D97-AF65-F5344CB8AC3E}">
        <p14:creationId xmlns:p14="http://schemas.microsoft.com/office/powerpoint/2010/main" val="400060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71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remove"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5CE3A-448C-4F9F-9CC0-B5645AD8BA91}"/>
              </a:ext>
            </a:extLst>
          </p:cNvPr>
          <p:cNvSpPr>
            <a:spLocks noGrp="1"/>
          </p:cNvSpPr>
          <p:nvPr>
            <p:ph type="title"/>
          </p:nvPr>
        </p:nvSpPr>
        <p:spPr/>
        <p:txBody>
          <a:bodyPr>
            <a:normAutofit/>
          </a:bodyPr>
          <a:lstStyle/>
          <a:p>
            <a:r>
              <a:rPr lang="en-AU"/>
              <a:t>Human rights – making connections </a:t>
            </a:r>
          </a:p>
        </p:txBody>
      </p:sp>
      <p:sp>
        <p:nvSpPr>
          <p:cNvPr id="3" name="Content Placeholder 2">
            <a:extLst>
              <a:ext uri="{FF2B5EF4-FFF2-40B4-BE49-F238E27FC236}">
                <a16:creationId xmlns:a16="http://schemas.microsoft.com/office/drawing/2014/main" id="{FBFBFE4A-8ED7-4407-A6BE-0454BA0A92E6}"/>
              </a:ext>
            </a:extLst>
          </p:cNvPr>
          <p:cNvSpPr>
            <a:spLocks noGrp="1"/>
          </p:cNvSpPr>
          <p:nvPr>
            <p:ph idx="1"/>
          </p:nvPr>
        </p:nvSpPr>
        <p:spPr/>
        <p:txBody>
          <a:bodyPr>
            <a:noAutofit/>
          </a:bodyPr>
          <a:lstStyle/>
          <a:p>
            <a:pPr algn="l" fontAlgn="auto"/>
            <a:r>
              <a:rPr lang="en-AU">
                <a:solidFill>
                  <a:srgbClr val="313537"/>
                </a:solidFill>
              </a:rPr>
              <a:t>L</a:t>
            </a:r>
            <a:r>
              <a:rPr lang="en-AU" b="0" i="0">
                <a:solidFill>
                  <a:srgbClr val="313537"/>
                </a:solidFill>
                <a:effectLst/>
              </a:rPr>
              <a:t>et’s revisit some learning from </a:t>
            </a:r>
            <a:r>
              <a:rPr lang="en-AU">
                <a:solidFill>
                  <a:srgbClr val="313537"/>
                </a:solidFill>
              </a:rPr>
              <a:t>previous lessons </a:t>
            </a:r>
            <a:r>
              <a:rPr lang="en-AU" b="0" i="0">
                <a:solidFill>
                  <a:srgbClr val="313537"/>
                </a:solidFill>
                <a:effectLst/>
              </a:rPr>
              <a:t>about democracy and how laws are made and connect it with values of human rights. </a:t>
            </a:r>
          </a:p>
          <a:p>
            <a:pPr algn="l" fontAlgn="auto"/>
            <a:endParaRPr lang="en-AU" b="0">
              <a:effectLst/>
            </a:endParaRPr>
          </a:p>
          <a:p>
            <a:pPr algn="l" fontAlgn="auto"/>
            <a:r>
              <a:rPr lang="en-AU" b="0">
                <a:effectLst/>
              </a:rPr>
              <a:t>See if you can complete this sentence</a:t>
            </a:r>
            <a:r>
              <a:rPr lang="en-AU" b="0" dirty="0">
                <a:effectLst/>
              </a:rPr>
              <a:t>:</a:t>
            </a:r>
            <a:endParaRPr lang="en-AU" b="0">
              <a:effectLst/>
            </a:endParaRPr>
          </a:p>
          <a:p>
            <a:pPr algn="l" fontAlgn="auto"/>
            <a:r>
              <a:rPr lang="en-AU" i="0" dirty="0">
                <a:effectLst/>
              </a:rPr>
              <a:t>Ideas from citizens in the community can possibly become a </a:t>
            </a:r>
            <a:r>
              <a:rPr lang="en-AU" i="0" dirty="0">
                <a:solidFill>
                  <a:srgbClr val="35777D"/>
                </a:solidFill>
                <a:effectLst/>
              </a:rPr>
              <a:t>l__ </a:t>
            </a:r>
            <a:r>
              <a:rPr lang="en-AU" i="0" dirty="0">
                <a:effectLst/>
              </a:rPr>
              <a:t>which is debated in </a:t>
            </a:r>
            <a:r>
              <a:rPr lang="en-AU" i="0" dirty="0">
                <a:solidFill>
                  <a:srgbClr val="35777D"/>
                </a:solidFill>
                <a:effectLst/>
              </a:rPr>
              <a:t>p____________</a:t>
            </a:r>
            <a:r>
              <a:rPr lang="en-AU" i="0" dirty="0">
                <a:effectLst/>
              </a:rPr>
              <a:t>. The </a:t>
            </a:r>
            <a:r>
              <a:rPr lang="en-AU" i="0" dirty="0">
                <a:solidFill>
                  <a:srgbClr val="35777D"/>
                </a:solidFill>
                <a:effectLst/>
              </a:rPr>
              <a:t>g_________ </a:t>
            </a:r>
            <a:r>
              <a:rPr lang="en-AU" i="0" dirty="0">
                <a:effectLst/>
              </a:rPr>
              <a:t>amends or introduces laws that reflect the </a:t>
            </a:r>
            <a:r>
              <a:rPr lang="en-AU" i="0" dirty="0">
                <a:solidFill>
                  <a:srgbClr val="35777D"/>
                </a:solidFill>
                <a:effectLst/>
              </a:rPr>
              <a:t>v____ </a:t>
            </a:r>
            <a:r>
              <a:rPr lang="en-AU" i="0" dirty="0">
                <a:effectLst/>
              </a:rPr>
              <a:t>of the society.</a:t>
            </a:r>
          </a:p>
          <a:p>
            <a:pPr marL="457200" indent="-457200" algn="l" fontAlgn="auto">
              <a:buFont typeface="Arial" panose="020B0604020202020204" pitchFamily="34" charset="0"/>
              <a:buChar char="•"/>
            </a:pPr>
            <a:endParaRPr lang="en-AU" b="1" i="0">
              <a:solidFill>
                <a:srgbClr val="313537"/>
              </a:solidFill>
              <a:effectLst/>
            </a:endParaRPr>
          </a:p>
          <a:p>
            <a:endParaRPr lang="en-AU">
              <a:solidFill>
                <a:srgbClr val="313537"/>
              </a:solidFill>
              <a:latin typeface="Lato" panose="020F0502020204030203" pitchFamily="34" charset="0"/>
            </a:endParaRPr>
          </a:p>
        </p:txBody>
      </p:sp>
      <p:pic>
        <p:nvPicPr>
          <p:cNvPr id="4" name="Recorded Sound">
            <a:hlinkClick r:id="" action="ppaction://media"/>
            <a:extLst>
              <a:ext uri="{FF2B5EF4-FFF2-40B4-BE49-F238E27FC236}">
                <a16:creationId xmlns:a16="http://schemas.microsoft.com/office/drawing/2014/main" id="{933CC6A2-4F04-41F5-B752-AF0B1C53372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50600" y="679511"/>
            <a:ext cx="406400" cy="406400"/>
          </a:xfrm>
          <a:prstGeom prst="rect">
            <a:avLst/>
          </a:prstGeom>
        </p:spPr>
      </p:pic>
    </p:spTree>
    <p:extLst>
      <p:ext uri="{BB962C8B-B14F-4D97-AF65-F5344CB8AC3E}">
        <p14:creationId xmlns:p14="http://schemas.microsoft.com/office/powerpoint/2010/main" val="595836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5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remove"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5CE3A-448C-4F9F-9CC0-B5645AD8BA91}"/>
              </a:ext>
            </a:extLst>
          </p:cNvPr>
          <p:cNvSpPr>
            <a:spLocks noGrp="1"/>
          </p:cNvSpPr>
          <p:nvPr>
            <p:ph type="title"/>
          </p:nvPr>
        </p:nvSpPr>
        <p:spPr/>
        <p:txBody>
          <a:bodyPr>
            <a:normAutofit/>
          </a:bodyPr>
          <a:lstStyle/>
          <a:p>
            <a:r>
              <a:rPr lang="en-AU"/>
              <a:t>Human rights – making connections </a:t>
            </a:r>
          </a:p>
        </p:txBody>
      </p:sp>
      <p:sp>
        <p:nvSpPr>
          <p:cNvPr id="3" name="Content Placeholder 2">
            <a:extLst>
              <a:ext uri="{FF2B5EF4-FFF2-40B4-BE49-F238E27FC236}">
                <a16:creationId xmlns:a16="http://schemas.microsoft.com/office/drawing/2014/main" id="{FBFBFE4A-8ED7-4407-A6BE-0454BA0A92E6}"/>
              </a:ext>
            </a:extLst>
          </p:cNvPr>
          <p:cNvSpPr>
            <a:spLocks noGrp="1"/>
          </p:cNvSpPr>
          <p:nvPr>
            <p:ph idx="1"/>
          </p:nvPr>
        </p:nvSpPr>
        <p:spPr/>
        <p:txBody>
          <a:bodyPr>
            <a:noAutofit/>
          </a:bodyPr>
          <a:lstStyle/>
          <a:p>
            <a:pPr algn="l" fontAlgn="auto"/>
            <a:r>
              <a:rPr lang="en-AU" b="0" i="0">
                <a:effectLst/>
              </a:rPr>
              <a:t>Let’s check the answers</a:t>
            </a:r>
            <a:r>
              <a:rPr lang="en-AU" b="0" i="0" dirty="0">
                <a:effectLst/>
              </a:rPr>
              <a:t>.</a:t>
            </a:r>
            <a:endParaRPr lang="en-AU" b="0" i="0">
              <a:effectLst/>
            </a:endParaRPr>
          </a:p>
          <a:p>
            <a:pPr algn="l" fontAlgn="auto"/>
            <a:endParaRPr lang="en-AU" i="0">
              <a:solidFill>
                <a:srgbClr val="313537"/>
              </a:solidFill>
              <a:effectLst/>
            </a:endParaRPr>
          </a:p>
          <a:p>
            <a:pPr algn="l" fontAlgn="auto"/>
            <a:r>
              <a:rPr lang="en-AU" i="0">
                <a:solidFill>
                  <a:srgbClr val="313537"/>
                </a:solidFill>
                <a:effectLst/>
              </a:rPr>
              <a:t>Ideas from citizens in the community can possibly become a </a:t>
            </a:r>
            <a:r>
              <a:rPr lang="en-AU">
                <a:solidFill>
                  <a:schemeClr val="accent2"/>
                </a:solidFill>
              </a:rPr>
              <a:t>law</a:t>
            </a:r>
            <a:r>
              <a:rPr lang="en-AU" i="0">
                <a:solidFill>
                  <a:srgbClr val="313537"/>
                </a:solidFill>
                <a:effectLst/>
              </a:rPr>
              <a:t> which is debated in </a:t>
            </a:r>
            <a:r>
              <a:rPr lang="en-AU">
                <a:solidFill>
                  <a:schemeClr val="accent2"/>
                </a:solidFill>
              </a:rPr>
              <a:t>parliament</a:t>
            </a:r>
            <a:r>
              <a:rPr lang="en-AU" i="0">
                <a:solidFill>
                  <a:srgbClr val="313537"/>
                </a:solidFill>
                <a:effectLst/>
              </a:rPr>
              <a:t>. The </a:t>
            </a:r>
            <a:r>
              <a:rPr lang="en-AU">
                <a:solidFill>
                  <a:schemeClr val="accent2"/>
                </a:solidFill>
              </a:rPr>
              <a:t>government </a:t>
            </a:r>
            <a:r>
              <a:rPr lang="en-AU" i="0">
                <a:solidFill>
                  <a:srgbClr val="313537"/>
                </a:solidFill>
                <a:effectLst/>
              </a:rPr>
              <a:t>amends or introduces laws that reflect the </a:t>
            </a:r>
            <a:r>
              <a:rPr lang="en-AU">
                <a:solidFill>
                  <a:schemeClr val="accent2"/>
                </a:solidFill>
              </a:rPr>
              <a:t>values</a:t>
            </a:r>
            <a:r>
              <a:rPr lang="en-AU" i="0">
                <a:solidFill>
                  <a:srgbClr val="313537"/>
                </a:solidFill>
                <a:effectLst/>
              </a:rPr>
              <a:t> of the society.</a:t>
            </a:r>
          </a:p>
          <a:p>
            <a:pPr algn="l" fontAlgn="auto"/>
            <a:endParaRPr lang="en-AU">
              <a:solidFill>
                <a:srgbClr val="313537"/>
              </a:solidFill>
            </a:endParaRPr>
          </a:p>
          <a:p>
            <a:pPr algn="l" fontAlgn="auto"/>
            <a:endParaRPr lang="en-AU" i="0">
              <a:solidFill>
                <a:srgbClr val="313537"/>
              </a:solidFill>
              <a:effectLst/>
            </a:endParaRPr>
          </a:p>
          <a:p>
            <a:endParaRPr lang="en-AU">
              <a:solidFill>
                <a:srgbClr val="313537"/>
              </a:solidFill>
              <a:latin typeface="Lato" panose="020F0502020204030203" pitchFamily="34" charset="0"/>
            </a:endParaRPr>
          </a:p>
        </p:txBody>
      </p:sp>
      <p:pic>
        <p:nvPicPr>
          <p:cNvPr id="4" name="Recorded Sound">
            <a:hlinkClick r:id="" action="ppaction://media"/>
            <a:extLst>
              <a:ext uri="{FF2B5EF4-FFF2-40B4-BE49-F238E27FC236}">
                <a16:creationId xmlns:a16="http://schemas.microsoft.com/office/drawing/2014/main" id="{E760E47E-5C19-4EFD-9869-C18563F9A1B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50600" y="679511"/>
            <a:ext cx="406400" cy="406400"/>
          </a:xfrm>
          <a:prstGeom prst="rect">
            <a:avLst/>
          </a:prstGeom>
        </p:spPr>
      </p:pic>
    </p:spTree>
    <p:extLst>
      <p:ext uri="{BB962C8B-B14F-4D97-AF65-F5344CB8AC3E}">
        <p14:creationId xmlns:p14="http://schemas.microsoft.com/office/powerpoint/2010/main" val="370558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2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remove"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EE8E7-DDB0-4E8E-9FA8-4D996252F6C2}"/>
              </a:ext>
            </a:extLst>
          </p:cNvPr>
          <p:cNvSpPr>
            <a:spLocks noGrp="1"/>
          </p:cNvSpPr>
          <p:nvPr>
            <p:ph type="title"/>
          </p:nvPr>
        </p:nvSpPr>
        <p:spPr>
          <a:xfrm>
            <a:off x="838200" y="679510"/>
            <a:ext cx="10515600" cy="1325563"/>
          </a:xfrm>
        </p:spPr>
        <p:txBody>
          <a:bodyPr/>
          <a:lstStyle/>
          <a:p>
            <a:r>
              <a:rPr lang="en-AU"/>
              <a:t>So why are human rights important?</a:t>
            </a:r>
          </a:p>
        </p:txBody>
      </p:sp>
      <p:sp>
        <p:nvSpPr>
          <p:cNvPr id="5" name="TextBox 4">
            <a:extLst>
              <a:ext uri="{FF2B5EF4-FFF2-40B4-BE49-F238E27FC236}">
                <a16:creationId xmlns:a16="http://schemas.microsoft.com/office/drawing/2014/main" id="{C302F0F2-81A6-41B7-B25D-B0582591B2E8}"/>
              </a:ext>
            </a:extLst>
          </p:cNvPr>
          <p:cNvSpPr txBox="1"/>
          <p:nvPr/>
        </p:nvSpPr>
        <p:spPr>
          <a:xfrm>
            <a:off x="838200" y="2112912"/>
            <a:ext cx="9620250" cy="3108543"/>
          </a:xfrm>
          <a:prstGeom prst="rect">
            <a:avLst/>
          </a:prstGeom>
          <a:noFill/>
        </p:spPr>
        <p:txBody>
          <a:bodyPr wrap="square">
            <a:spAutoFit/>
          </a:bodyPr>
          <a:lstStyle/>
          <a:p>
            <a:pPr algn="l" fontAlgn="auto"/>
            <a:r>
              <a:rPr lang="en-AU" sz="2800" dirty="0">
                <a:solidFill>
                  <a:srgbClr val="313537"/>
                </a:solidFill>
              </a:rPr>
              <a:t>Human rights:</a:t>
            </a:r>
          </a:p>
          <a:p>
            <a:pPr marL="457200" indent="-457200" algn="l" fontAlgn="auto">
              <a:buFont typeface="Arial" panose="020B0604020202020204" pitchFamily="34" charset="0"/>
              <a:buChar char="•"/>
            </a:pPr>
            <a:r>
              <a:rPr lang="en-AU" sz="2800" b="0" i="0">
                <a:solidFill>
                  <a:srgbClr val="313537"/>
                </a:solidFill>
                <a:effectLst/>
              </a:rPr>
              <a:t>are necessary for people to live full and satisfying lives</a:t>
            </a:r>
          </a:p>
          <a:p>
            <a:pPr marL="457200" indent="-457200" algn="l" fontAlgn="auto">
              <a:buFont typeface="Arial" panose="020B0604020202020204" pitchFamily="34" charset="0"/>
              <a:buChar char="•"/>
            </a:pPr>
            <a:r>
              <a:rPr lang="en-AU" sz="2800" b="0" i="0">
                <a:solidFill>
                  <a:srgbClr val="313537"/>
                </a:solidFill>
                <a:effectLst/>
              </a:rPr>
              <a:t>are important for making sure that people are treated equally and fairly</a:t>
            </a:r>
          </a:p>
          <a:p>
            <a:pPr marL="457200" indent="-457200" algn="l" fontAlgn="auto">
              <a:buFont typeface="Arial" panose="020B0604020202020204" pitchFamily="34" charset="0"/>
              <a:buChar char="•"/>
            </a:pPr>
            <a:r>
              <a:rPr lang="en-AU" sz="2800" b="0" i="0">
                <a:solidFill>
                  <a:srgbClr val="313537"/>
                </a:solidFill>
                <a:effectLst/>
              </a:rPr>
              <a:t>recognise the value and dignity of each person</a:t>
            </a:r>
          </a:p>
          <a:p>
            <a:pPr marL="457200" indent="-457200" algn="l" fontAlgn="auto">
              <a:buFont typeface="Arial" panose="020B0604020202020204" pitchFamily="34" charset="0"/>
              <a:buChar char="•"/>
            </a:pPr>
            <a:r>
              <a:rPr lang="en-AU" sz="2800" b="0" i="0">
                <a:solidFill>
                  <a:srgbClr val="313537"/>
                </a:solidFill>
                <a:effectLst/>
              </a:rPr>
              <a:t>recognise the importance of mutual respect between people and help us to live together cooperatively.</a:t>
            </a:r>
          </a:p>
        </p:txBody>
      </p:sp>
      <p:pic>
        <p:nvPicPr>
          <p:cNvPr id="3" name="Recorded Sound">
            <a:hlinkClick r:id="" action="ppaction://media"/>
            <a:extLst>
              <a:ext uri="{FF2B5EF4-FFF2-40B4-BE49-F238E27FC236}">
                <a16:creationId xmlns:a16="http://schemas.microsoft.com/office/drawing/2014/main" id="{D0DBF2DA-CDF0-461C-9E72-693A7BDDC04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50600" y="679510"/>
            <a:ext cx="406400" cy="406400"/>
          </a:xfrm>
          <a:prstGeom prst="rect">
            <a:avLst/>
          </a:prstGeom>
        </p:spPr>
      </p:pic>
    </p:spTree>
    <p:extLst>
      <p:ext uri="{BB962C8B-B14F-4D97-AF65-F5344CB8AC3E}">
        <p14:creationId xmlns:p14="http://schemas.microsoft.com/office/powerpoint/2010/main" val="2927931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9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remove"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5CE3A-448C-4F9F-9CC0-B5645AD8BA91}"/>
              </a:ext>
            </a:extLst>
          </p:cNvPr>
          <p:cNvSpPr>
            <a:spLocks noGrp="1"/>
          </p:cNvSpPr>
          <p:nvPr>
            <p:ph type="title"/>
          </p:nvPr>
        </p:nvSpPr>
        <p:spPr/>
        <p:txBody>
          <a:bodyPr>
            <a:normAutofit/>
          </a:bodyPr>
          <a:lstStyle/>
          <a:p>
            <a:r>
              <a:rPr lang="en-AU"/>
              <a:t>Let’s recap</a:t>
            </a:r>
          </a:p>
        </p:txBody>
      </p:sp>
      <p:sp>
        <p:nvSpPr>
          <p:cNvPr id="3" name="Content Placeholder 2">
            <a:extLst>
              <a:ext uri="{FF2B5EF4-FFF2-40B4-BE49-F238E27FC236}">
                <a16:creationId xmlns:a16="http://schemas.microsoft.com/office/drawing/2014/main" id="{FBFBFE4A-8ED7-4407-A6BE-0454BA0A92E6}"/>
              </a:ext>
            </a:extLst>
          </p:cNvPr>
          <p:cNvSpPr>
            <a:spLocks noGrp="1"/>
          </p:cNvSpPr>
          <p:nvPr>
            <p:ph idx="1"/>
          </p:nvPr>
        </p:nvSpPr>
        <p:spPr/>
        <p:txBody>
          <a:bodyPr vert="horz" lIns="91440" tIns="45720" rIns="91440" bIns="45720" rtlCol="0" anchor="t">
            <a:noAutofit/>
          </a:bodyPr>
          <a:lstStyle/>
          <a:p>
            <a:pPr algn="l" fontAlgn="auto"/>
            <a:r>
              <a:rPr lang="en-AU">
                <a:solidFill>
                  <a:srgbClr val="313537"/>
                </a:solidFill>
              </a:rPr>
              <a:t>We learnt</a:t>
            </a:r>
            <a:r>
              <a:rPr lang="en-AU" dirty="0">
                <a:solidFill>
                  <a:srgbClr val="313537"/>
                </a:solidFill>
              </a:rPr>
              <a:t>:</a:t>
            </a:r>
            <a:endParaRPr lang="en-AU">
              <a:solidFill>
                <a:srgbClr val="313537"/>
              </a:solidFill>
            </a:endParaRPr>
          </a:p>
          <a:p>
            <a:pPr marL="457200" indent="-457200">
              <a:buFont typeface="Arial" panose="020B0604020202020204" pitchFamily="34" charset="0"/>
              <a:buChar char="•"/>
            </a:pPr>
            <a:r>
              <a:rPr lang="en-AU">
                <a:solidFill>
                  <a:srgbClr val="313537"/>
                </a:solidFill>
              </a:rPr>
              <a:t>what rights are and how they impact on us as citizens living in Australia</a:t>
            </a:r>
            <a:endParaRPr lang="en-AU" dirty="0">
              <a:solidFill>
                <a:srgbClr val="313537"/>
              </a:solidFill>
              <a:cs typeface="Calibri"/>
            </a:endParaRPr>
          </a:p>
          <a:p>
            <a:pPr marL="457200" indent="-457200" algn="l" fontAlgn="auto">
              <a:buFont typeface="Arial" panose="020B0604020202020204" pitchFamily="34" charset="0"/>
              <a:buChar char="•"/>
            </a:pPr>
            <a:r>
              <a:rPr lang="en-AU">
                <a:solidFill>
                  <a:srgbClr val="313537"/>
                </a:solidFill>
              </a:rPr>
              <a:t>what human rights are and the importance of them</a:t>
            </a:r>
            <a:endParaRPr lang="en-AU" dirty="0">
              <a:solidFill>
                <a:srgbClr val="313537"/>
              </a:solidFill>
              <a:cs typeface="Calibri" panose="020F0502020204030204"/>
            </a:endParaRPr>
          </a:p>
          <a:p>
            <a:pPr marL="457200" indent="-457200" algn="l" fontAlgn="auto">
              <a:buFont typeface="Arial" panose="020B0604020202020204" pitchFamily="34" charset="0"/>
              <a:buChar char="•"/>
            </a:pPr>
            <a:r>
              <a:rPr lang="en-AU">
                <a:solidFill>
                  <a:srgbClr val="313537"/>
                </a:solidFill>
              </a:rPr>
              <a:t>about values that underpin Australian values and made connections to learning in previous lessons.</a:t>
            </a:r>
            <a:endParaRPr lang="en-AU" dirty="0">
              <a:solidFill>
                <a:srgbClr val="313537"/>
              </a:solidFill>
              <a:cs typeface="Calibri" panose="020F0502020204030204"/>
            </a:endParaRPr>
          </a:p>
          <a:p>
            <a:pPr marL="457200" indent="-457200" algn="l" fontAlgn="auto">
              <a:buFont typeface="Arial" panose="020B0604020202020204" pitchFamily="34" charset="0"/>
              <a:buChar char="•"/>
            </a:pPr>
            <a:endParaRPr lang="en-AU">
              <a:solidFill>
                <a:srgbClr val="313537"/>
              </a:solidFill>
            </a:endParaRPr>
          </a:p>
          <a:p>
            <a:pPr algn="l" fontAlgn="auto"/>
            <a:endParaRPr lang="en-AU">
              <a:solidFill>
                <a:srgbClr val="313537"/>
              </a:solidFill>
            </a:endParaRPr>
          </a:p>
          <a:p>
            <a:pPr marL="457200" indent="-457200" algn="l" fontAlgn="auto">
              <a:buFont typeface="Arial" panose="020B0604020202020204" pitchFamily="34" charset="0"/>
              <a:buChar char="•"/>
            </a:pPr>
            <a:endParaRPr lang="en-AU">
              <a:solidFill>
                <a:srgbClr val="313537"/>
              </a:solidFill>
            </a:endParaRPr>
          </a:p>
          <a:p>
            <a:pPr marL="457200" indent="-457200" algn="l" fontAlgn="auto">
              <a:buFont typeface="Arial" panose="020B0604020202020204" pitchFamily="34" charset="0"/>
              <a:buChar char="•"/>
            </a:pPr>
            <a:endParaRPr lang="en-AU">
              <a:solidFill>
                <a:srgbClr val="313537"/>
              </a:solidFill>
            </a:endParaRPr>
          </a:p>
          <a:p>
            <a:pPr marL="457200" indent="-457200" algn="l" fontAlgn="auto">
              <a:buFont typeface="Arial" panose="020B0604020202020204" pitchFamily="34" charset="0"/>
              <a:buChar char="•"/>
            </a:pPr>
            <a:endParaRPr lang="en-AU">
              <a:solidFill>
                <a:srgbClr val="313537"/>
              </a:solidFill>
            </a:endParaRPr>
          </a:p>
          <a:p>
            <a:pPr marL="457200" indent="-457200" algn="l" fontAlgn="auto">
              <a:buFont typeface="Arial" panose="020B0604020202020204" pitchFamily="34" charset="0"/>
              <a:buChar char="•"/>
            </a:pPr>
            <a:endParaRPr lang="en-AU" i="0">
              <a:solidFill>
                <a:srgbClr val="313537"/>
              </a:solidFill>
              <a:effectLst/>
            </a:endParaRPr>
          </a:p>
          <a:p>
            <a:endParaRPr lang="en-AU">
              <a:solidFill>
                <a:srgbClr val="313537"/>
              </a:solidFill>
              <a:latin typeface="Lato" panose="020F0502020204030203" pitchFamily="34" charset="0"/>
            </a:endParaRPr>
          </a:p>
        </p:txBody>
      </p:sp>
      <p:pic>
        <p:nvPicPr>
          <p:cNvPr id="6" name="Recorded Sound">
            <a:hlinkClick r:id="" action="ppaction://media"/>
            <a:extLst>
              <a:ext uri="{FF2B5EF4-FFF2-40B4-BE49-F238E27FC236}">
                <a16:creationId xmlns:a16="http://schemas.microsoft.com/office/drawing/2014/main" id="{F91571BB-F41C-4C70-8004-7359BE9B6A8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50600" y="679511"/>
            <a:ext cx="406400" cy="406400"/>
          </a:xfrm>
          <a:prstGeom prst="rect">
            <a:avLst/>
          </a:prstGeom>
        </p:spPr>
      </p:pic>
    </p:spTree>
    <p:extLst>
      <p:ext uri="{BB962C8B-B14F-4D97-AF65-F5344CB8AC3E}">
        <p14:creationId xmlns:p14="http://schemas.microsoft.com/office/powerpoint/2010/main" val="2402002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49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remove"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819DA-4B21-4169-86DB-E31194A9FE98}"/>
              </a:ext>
            </a:extLst>
          </p:cNvPr>
          <p:cNvSpPr>
            <a:spLocks noGrp="1"/>
          </p:cNvSpPr>
          <p:nvPr>
            <p:ph type="title"/>
          </p:nvPr>
        </p:nvSpPr>
        <p:spPr>
          <a:xfrm>
            <a:off x="873601" y="865336"/>
            <a:ext cx="10951254" cy="1325563"/>
          </a:xfrm>
        </p:spPr>
        <p:txBody>
          <a:bodyPr>
            <a:normAutofit fontScale="90000"/>
          </a:bodyPr>
          <a:lstStyle/>
          <a:p>
            <a:r>
              <a:rPr lang="en-AU" sz="4900" dirty="0"/>
              <a:t>Independent activity – rights are important</a:t>
            </a:r>
            <a:br>
              <a:rPr lang="en-AU" dirty="0"/>
            </a:br>
            <a:r>
              <a:rPr lang="en-AU" sz="3100" dirty="0"/>
              <a:t>Watch the video to take a closer look at why human rights are important. </a:t>
            </a:r>
          </a:p>
        </p:txBody>
      </p:sp>
      <p:pic>
        <p:nvPicPr>
          <p:cNvPr id="6" name="Online Media 5" title="Fair play: a simple look at why human rights are important">
            <a:hlinkClick r:id="" action="ppaction://media"/>
            <a:extLst>
              <a:ext uri="{FF2B5EF4-FFF2-40B4-BE49-F238E27FC236}">
                <a16:creationId xmlns:a16="http://schemas.microsoft.com/office/drawing/2014/main" id="{C0CAFB5C-EA51-48AA-AC3B-14DCC66F866E}"/>
              </a:ext>
            </a:extLst>
          </p:cNvPr>
          <p:cNvPicPr>
            <a:picLocks noGrp="1" noRot="1" noChangeAspect="1"/>
          </p:cNvPicPr>
          <p:nvPr>
            <p:ph idx="1"/>
            <a:videoFile r:link="rId1"/>
          </p:nvPr>
        </p:nvPicPr>
        <p:blipFill>
          <a:blip r:embed="rId5"/>
          <a:stretch>
            <a:fillRect/>
          </a:stretch>
        </p:blipFill>
        <p:spPr>
          <a:xfrm>
            <a:off x="2781676" y="2327422"/>
            <a:ext cx="5966777" cy="3371108"/>
          </a:xfrm>
          <a:prstGeom prst="rect">
            <a:avLst/>
          </a:prstGeom>
        </p:spPr>
      </p:pic>
      <p:pic>
        <p:nvPicPr>
          <p:cNvPr id="9" name="Recorded Sound">
            <a:hlinkClick r:id="" action="ppaction://media"/>
            <a:extLst>
              <a:ext uri="{FF2B5EF4-FFF2-40B4-BE49-F238E27FC236}">
                <a16:creationId xmlns:a16="http://schemas.microsoft.com/office/drawing/2014/main" id="{E9FFC1BE-2AD0-45DC-B9FB-811AA4DF6ED5}"/>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163300" y="595459"/>
            <a:ext cx="406400" cy="406400"/>
          </a:xfrm>
          <a:prstGeom prst="rect">
            <a:avLst/>
          </a:prstGeom>
        </p:spPr>
      </p:pic>
      <p:sp>
        <p:nvSpPr>
          <p:cNvPr id="5" name="TextBox 4">
            <a:extLst>
              <a:ext uri="{FF2B5EF4-FFF2-40B4-BE49-F238E27FC236}">
                <a16:creationId xmlns:a16="http://schemas.microsoft.com/office/drawing/2014/main" id="{05AA7BA9-2E97-42C3-A3C7-74ECA5E772C0}"/>
              </a:ext>
            </a:extLst>
          </p:cNvPr>
          <p:cNvSpPr txBox="1"/>
          <p:nvPr/>
        </p:nvSpPr>
        <p:spPr>
          <a:xfrm>
            <a:off x="2705244" y="5702842"/>
            <a:ext cx="6043209" cy="338554"/>
          </a:xfrm>
          <a:prstGeom prst="rect">
            <a:avLst/>
          </a:prstGeom>
          <a:noFill/>
        </p:spPr>
        <p:txBody>
          <a:bodyPr wrap="square" rtlCol="0">
            <a:spAutoFit/>
          </a:bodyPr>
          <a:lstStyle/>
          <a:p>
            <a:r>
              <a:rPr lang="en-AU" sz="800" dirty="0">
                <a:solidFill>
                  <a:srgbClr val="A5A5A5"/>
                </a:solidFill>
              </a:rPr>
              <a:t>Source: </a:t>
            </a:r>
            <a:r>
              <a:rPr lang="en-AU" sz="800" b="0" i="0" dirty="0">
                <a:solidFill>
                  <a:srgbClr val="A5A5A5"/>
                </a:solidFill>
                <a:effectLst/>
              </a:rPr>
              <a:t>Fair play: a simple look at why human rights are important on YouTube (Equality and Human Rights Commission</a:t>
            </a:r>
            <a:r>
              <a:rPr lang="en-AU" sz="800" dirty="0">
                <a:solidFill>
                  <a:srgbClr val="A5A5A5"/>
                </a:solidFill>
              </a:rPr>
              <a:t>, 2018)</a:t>
            </a:r>
          </a:p>
          <a:p>
            <a:r>
              <a:rPr lang="en-AU" sz="800" kern="1200" dirty="0">
                <a:solidFill>
                  <a:srgbClr val="A5A5A5"/>
                </a:solidFill>
                <a:effectLst/>
                <a:ea typeface="Times New Roman" panose="02020603050405020304" pitchFamily="18" charset="0"/>
                <a:cs typeface="Times New Roman" panose="02020603050405020304" pitchFamily="18" charset="0"/>
              </a:rPr>
              <a:t>For your safety, watch this video in the slideshow without accessing YouTube.</a:t>
            </a:r>
            <a:endParaRPr lang="en-AU" sz="800" dirty="0">
              <a:solidFill>
                <a:srgbClr val="A5A5A5"/>
              </a:solidFill>
              <a:effectLst/>
              <a:ea typeface="Times New Roman" panose="02020603050405020304" pitchFamily="18" charset="0"/>
            </a:endParaRPr>
          </a:p>
        </p:txBody>
      </p:sp>
    </p:spTree>
    <p:extLst>
      <p:ext uri="{BB962C8B-B14F-4D97-AF65-F5344CB8AC3E}">
        <p14:creationId xmlns:p14="http://schemas.microsoft.com/office/powerpoint/2010/main" val="192072529"/>
      </p:ext>
    </p:extLst>
  </p:cSld>
  <p:clrMapOvr>
    <a:masterClrMapping/>
  </p:clrMapOvr>
  <mc:AlternateContent xmlns:mc="http://schemas.openxmlformats.org/markup-compatibility/2006">
    <mc:Choice xmlns:p14="http://schemas.microsoft.com/office/powerpoint/2010/main" Requires="p14">
      <p:transition spd="slow" p14:dur="2000" advTm="18702"/>
    </mc:Choice>
    <mc:Fallback>
      <p:transition spd="slow" advTm="187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14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audio>
              <p:cMediaNode vol="80000">
                <p:cTn id="8" fill="remove" display="0">
                  <p:stCondLst>
                    <p:cond delay="indefinite"/>
                  </p:stCondLst>
                  <p:endCondLst>
                    <p:cond evt="onStopAudio" delay="0">
                      <p:tgtEl>
                        <p:sldTgt/>
                      </p:tgtEl>
                    </p:cond>
                  </p:endCondLst>
                </p:cTn>
                <p:tgtEl>
                  <p:spTgt spid="9"/>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6B7EA-02EE-43EA-848D-2AC27237B47C}"/>
              </a:ext>
            </a:extLst>
          </p:cNvPr>
          <p:cNvSpPr>
            <a:spLocks noGrp="1"/>
          </p:cNvSpPr>
          <p:nvPr>
            <p:ph type="title"/>
          </p:nvPr>
        </p:nvSpPr>
        <p:spPr>
          <a:xfrm>
            <a:off x="861060" y="1141961"/>
            <a:ext cx="10515600" cy="1325563"/>
          </a:xfrm>
        </p:spPr>
        <p:txBody>
          <a:bodyPr>
            <a:noAutofit/>
          </a:bodyPr>
          <a:lstStyle/>
          <a:p>
            <a:pPr algn="l" fontAlgn="auto"/>
            <a:r>
              <a:rPr lang="en-AU"/>
              <a:t>Independent activity </a:t>
            </a:r>
            <a:r>
              <a:rPr lang="en-AU" sz="4400" dirty="0"/>
              <a:t>–</a:t>
            </a:r>
            <a:r>
              <a:rPr lang="en-AU"/>
              <a:t> rights are important </a:t>
            </a:r>
            <a:br>
              <a:rPr lang="en-AU"/>
            </a:br>
            <a:endParaRPr lang="en-AU"/>
          </a:p>
        </p:txBody>
      </p:sp>
      <p:sp>
        <p:nvSpPr>
          <p:cNvPr id="4" name="TextBox 3">
            <a:extLst>
              <a:ext uri="{FF2B5EF4-FFF2-40B4-BE49-F238E27FC236}">
                <a16:creationId xmlns:a16="http://schemas.microsoft.com/office/drawing/2014/main" id="{98445152-D572-48A0-B7BC-3D2E923E78ED}"/>
              </a:ext>
            </a:extLst>
          </p:cNvPr>
          <p:cNvSpPr txBox="1"/>
          <p:nvPr/>
        </p:nvSpPr>
        <p:spPr>
          <a:xfrm>
            <a:off x="861060" y="2067322"/>
            <a:ext cx="10866120" cy="3416320"/>
          </a:xfrm>
          <a:prstGeom prst="rect">
            <a:avLst/>
          </a:prstGeom>
          <a:noFill/>
        </p:spPr>
        <p:txBody>
          <a:bodyPr wrap="square" rtlCol="0">
            <a:spAutoFit/>
          </a:bodyPr>
          <a:lstStyle/>
          <a:p>
            <a:r>
              <a:rPr lang="en-AU" sz="2400" dirty="0"/>
              <a:t>Read through and answer the following questions to demonstrate your understanding of what you have learnt today.  Give examples to support your thinking. </a:t>
            </a:r>
          </a:p>
          <a:p>
            <a:endParaRPr lang="en-AU" sz="2400" dirty="0"/>
          </a:p>
          <a:p>
            <a:pPr marL="342900" indent="-342900">
              <a:buAutoNum type="arabicPeriod"/>
            </a:pPr>
            <a:r>
              <a:rPr lang="en-AU" sz="2400" dirty="0"/>
              <a:t>Is the right to education important? </a:t>
            </a:r>
          </a:p>
          <a:p>
            <a:pPr marL="342900" indent="-342900">
              <a:buAutoNum type="arabicPeriod"/>
            </a:pPr>
            <a:r>
              <a:rPr lang="en-AU" sz="2400" dirty="0"/>
              <a:t>What is discrimination?</a:t>
            </a:r>
          </a:p>
          <a:p>
            <a:pPr marL="342900" indent="-342900">
              <a:buAutoNum type="arabicPeriod"/>
            </a:pPr>
            <a:r>
              <a:rPr lang="en-AU" sz="2400"/>
              <a:t>What is freedom of expression?</a:t>
            </a:r>
          </a:p>
          <a:p>
            <a:pPr marL="342900" indent="-342900">
              <a:buAutoNum type="arabicPeriod"/>
            </a:pPr>
            <a:r>
              <a:rPr lang="en-AU" sz="2400" dirty="0"/>
              <a:t>Should everyone have the right to vote? </a:t>
            </a:r>
          </a:p>
          <a:p>
            <a:pPr marL="342900" indent="-342900">
              <a:buAutoNum type="arabicPeriod"/>
            </a:pPr>
            <a:r>
              <a:rPr lang="en-AU" sz="2400" dirty="0"/>
              <a:t>What are human rights?</a:t>
            </a:r>
          </a:p>
          <a:p>
            <a:pPr marL="342900" indent="-342900">
              <a:buAutoNum type="arabicPeriod"/>
            </a:pPr>
            <a:r>
              <a:rPr lang="en-AU" sz="2400" dirty="0"/>
              <a:t>Who is responsible for looking after rights? </a:t>
            </a:r>
          </a:p>
        </p:txBody>
      </p:sp>
      <p:sp>
        <p:nvSpPr>
          <p:cNvPr id="7" name="AutoShape 2">
            <a:extLst>
              <a:ext uri="{FF2B5EF4-FFF2-40B4-BE49-F238E27FC236}">
                <a16:creationId xmlns:a16="http://schemas.microsoft.com/office/drawing/2014/main" id="{F462DE70-A4E1-4789-8D8E-B13F8D00CF8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3" name="Recorded Sound">
            <a:hlinkClick r:id="" action="ppaction://media"/>
            <a:extLst>
              <a:ext uri="{FF2B5EF4-FFF2-40B4-BE49-F238E27FC236}">
                <a16:creationId xmlns:a16="http://schemas.microsoft.com/office/drawing/2014/main" id="{C049C538-9522-4491-B8AD-9064957B605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45520" y="662825"/>
            <a:ext cx="406400" cy="406400"/>
          </a:xfrm>
          <a:prstGeom prst="rect">
            <a:avLst/>
          </a:prstGeom>
        </p:spPr>
      </p:pic>
    </p:spTree>
    <p:extLst>
      <p:ext uri="{BB962C8B-B14F-4D97-AF65-F5344CB8AC3E}">
        <p14:creationId xmlns:p14="http://schemas.microsoft.com/office/powerpoint/2010/main" val="2671094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52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remove"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corded Sound">
            <a:hlinkClick r:id="" action="ppaction://media"/>
            <a:extLst>
              <a:ext uri="{FF2B5EF4-FFF2-40B4-BE49-F238E27FC236}">
                <a16:creationId xmlns:a16="http://schemas.microsoft.com/office/drawing/2014/main" id="{CACA5574-8E9A-4A5B-A42A-960B90F6DB0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35362" y="472325"/>
            <a:ext cx="406400" cy="406400"/>
          </a:xfrm>
          <a:prstGeom prst="rect">
            <a:avLst/>
          </a:prstGeom>
        </p:spPr>
      </p:pic>
    </p:spTree>
    <p:extLst>
      <p:ext uri="{BB962C8B-B14F-4D97-AF65-F5344CB8AC3E}">
        <p14:creationId xmlns:p14="http://schemas.microsoft.com/office/powerpoint/2010/main" val="2267462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5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remove"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2690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3450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8953A9F-C85E-4835-B964-2B1356771E1D}"/>
              </a:ext>
            </a:extLst>
          </p:cNvPr>
          <p:cNvSpPr>
            <a:spLocks noGrp="1"/>
          </p:cNvSpPr>
          <p:nvPr>
            <p:ph type="title"/>
          </p:nvPr>
        </p:nvSpPr>
        <p:spPr/>
        <p:txBody>
          <a:bodyPr/>
          <a:lstStyle/>
          <a:p>
            <a:r>
              <a:rPr lang="en-AU" dirty="0">
                <a:solidFill>
                  <a:srgbClr val="000000"/>
                </a:solidFill>
                <a:latin typeface="Calibri" panose="020F0502020204030204" pitchFamily="34" charset="0"/>
              </a:rPr>
              <a:t>Y</a:t>
            </a:r>
            <a:r>
              <a:rPr lang="en-AU" b="0" i="0" dirty="0">
                <a:solidFill>
                  <a:srgbClr val="000000"/>
                </a:solidFill>
                <a:effectLst/>
                <a:latin typeface="Calibri" panose="020F0502020204030204" pitchFamily="34" charset="0"/>
              </a:rPr>
              <a:t>ou will </a:t>
            </a:r>
            <a:r>
              <a:rPr lang="en-AU" b="0" i="0">
                <a:solidFill>
                  <a:srgbClr val="000000"/>
                </a:solidFill>
                <a:effectLst/>
                <a:latin typeface="Calibri" panose="020F0502020204030204" pitchFamily="34" charset="0"/>
              </a:rPr>
              <a:t>need</a:t>
            </a:r>
            <a:endParaRPr lang="en-AU"/>
          </a:p>
        </p:txBody>
      </p:sp>
      <p:sp>
        <p:nvSpPr>
          <p:cNvPr id="3" name="Content Placeholder 2">
            <a:extLst>
              <a:ext uri="{FF2B5EF4-FFF2-40B4-BE49-F238E27FC236}">
                <a16:creationId xmlns:a16="http://schemas.microsoft.com/office/drawing/2014/main" id="{B9A72951-2ACF-4398-A43E-AB03420C26F3}"/>
              </a:ext>
            </a:extLst>
          </p:cNvPr>
          <p:cNvSpPr>
            <a:spLocks noGrp="1"/>
          </p:cNvSpPr>
          <p:nvPr>
            <p:ph idx="1"/>
          </p:nvPr>
        </p:nvSpPr>
        <p:spPr/>
        <p:txBody>
          <a:bodyPr/>
          <a:lstStyle/>
          <a:p>
            <a:pPr marL="457200" indent="-457200">
              <a:buFont typeface="Arial" panose="020B0604020202020204" pitchFamily="34" charset="0"/>
              <a:buChar char="•"/>
            </a:pPr>
            <a:r>
              <a:rPr lang="en-AU" dirty="0">
                <a:solidFill>
                  <a:srgbClr val="000000"/>
                </a:solidFill>
                <a:latin typeface="Calibri" panose="020F0502020204030204" pitchFamily="34" charset="0"/>
              </a:rPr>
              <a:t>A p</a:t>
            </a:r>
            <a:r>
              <a:rPr lang="en-AU" sz="2800" dirty="0">
                <a:solidFill>
                  <a:srgbClr val="000000"/>
                </a:solidFill>
                <a:latin typeface="Calibri" panose="020F0502020204030204" pitchFamily="34" charset="0"/>
              </a:rPr>
              <a:t>en or pencil.</a:t>
            </a:r>
          </a:p>
          <a:p>
            <a:pPr marL="457200" indent="-457200">
              <a:buFont typeface="Arial" panose="020B0604020202020204" pitchFamily="34" charset="0"/>
              <a:buChar char="•"/>
            </a:pPr>
            <a:r>
              <a:rPr lang="en-AU" dirty="0">
                <a:solidFill>
                  <a:srgbClr val="000000"/>
                </a:solidFill>
                <a:latin typeface="Calibri" panose="020F0502020204030204" pitchFamily="34" charset="0"/>
              </a:rPr>
              <a:t>P</a:t>
            </a:r>
            <a:r>
              <a:rPr lang="en-AU" sz="2800" dirty="0">
                <a:solidFill>
                  <a:srgbClr val="000000"/>
                </a:solidFill>
                <a:latin typeface="Calibri" panose="020F0502020204030204" pitchFamily="34" charset="0"/>
              </a:rPr>
              <a:t>aper or an </a:t>
            </a:r>
            <a:r>
              <a:rPr lang="en-AU" sz="2800" dirty="0">
                <a:solidFill>
                  <a:srgbClr val="000000"/>
                </a:solidFill>
                <a:latin typeface="Calibri"/>
                <a:cs typeface="Calibri"/>
              </a:rPr>
              <a:t>electronic</a:t>
            </a:r>
            <a:r>
              <a:rPr lang="en-AU" sz="2800" dirty="0">
                <a:solidFill>
                  <a:srgbClr val="000000"/>
                </a:solidFill>
                <a:latin typeface="Calibri" panose="020F0502020204030204" pitchFamily="34" charset="0"/>
              </a:rPr>
              <a:t> device.</a:t>
            </a:r>
          </a:p>
          <a:p>
            <a:pPr marL="457200" indent="-457200">
              <a:buFont typeface="Arial" panose="020B0604020202020204" pitchFamily="34" charset="0"/>
              <a:buChar char="•"/>
            </a:pPr>
            <a:r>
              <a:rPr lang="en-AU" dirty="0">
                <a:solidFill>
                  <a:srgbClr val="000000"/>
                </a:solidFill>
                <a:latin typeface="Calibri" panose="020F0502020204030204" pitchFamily="34" charset="0"/>
              </a:rPr>
              <a:t>Independent activity from lesson 5. </a:t>
            </a:r>
            <a:endParaRPr lang="en-AU" dirty="0"/>
          </a:p>
        </p:txBody>
      </p:sp>
      <p:pic>
        <p:nvPicPr>
          <p:cNvPr id="2" name="Recorded Sound">
            <a:hlinkClick r:id="" action="ppaction://media"/>
            <a:extLst>
              <a:ext uri="{FF2B5EF4-FFF2-40B4-BE49-F238E27FC236}">
                <a16:creationId xmlns:a16="http://schemas.microsoft.com/office/drawing/2014/main" id="{B25CA8D5-6526-460A-A348-66C52C3CE5B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50600" y="730491"/>
            <a:ext cx="406400" cy="406400"/>
          </a:xfrm>
          <a:prstGeom prst="rect">
            <a:avLst/>
          </a:prstGeom>
        </p:spPr>
      </p:pic>
    </p:spTree>
    <p:extLst>
      <p:ext uri="{BB962C8B-B14F-4D97-AF65-F5344CB8AC3E}">
        <p14:creationId xmlns:p14="http://schemas.microsoft.com/office/powerpoint/2010/main" val="307125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4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remove"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ABB93-1410-4813-80B6-01243FE95EC2}"/>
              </a:ext>
            </a:extLst>
          </p:cNvPr>
          <p:cNvSpPr>
            <a:spLocks noGrp="1"/>
          </p:cNvSpPr>
          <p:nvPr>
            <p:ph type="title"/>
          </p:nvPr>
        </p:nvSpPr>
        <p:spPr>
          <a:xfrm>
            <a:off x="563033" y="754440"/>
            <a:ext cx="10515600" cy="1410229"/>
          </a:xfrm>
        </p:spPr>
        <p:txBody>
          <a:bodyPr>
            <a:noAutofit/>
          </a:bodyPr>
          <a:lstStyle/>
          <a:p>
            <a:r>
              <a:rPr lang="en-AU"/>
              <a:t>Review of lesson 5 </a:t>
            </a:r>
            <a:r>
              <a:rPr lang="en-AU" dirty="0"/>
              <a:t>– </a:t>
            </a:r>
            <a:r>
              <a:rPr lang="en-AU"/>
              <a:t>migrant activity </a:t>
            </a:r>
            <a:br>
              <a:rPr lang="en-AU"/>
            </a:br>
            <a:r>
              <a:rPr lang="en-AU" sz="2800">
                <a:solidFill>
                  <a:schemeClr val="accent2"/>
                </a:solidFill>
              </a:rPr>
              <a:t>Let’s check your answers</a:t>
            </a:r>
            <a:r>
              <a:rPr lang="en-AU" sz="2800" dirty="0">
                <a:solidFill>
                  <a:schemeClr val="accent2"/>
                </a:solidFill>
              </a:rPr>
              <a:t>.</a:t>
            </a:r>
            <a:endParaRPr lang="en-AU" sz="2800">
              <a:solidFill>
                <a:schemeClr val="accent2"/>
              </a:solidFill>
            </a:endParaRPr>
          </a:p>
        </p:txBody>
      </p:sp>
      <p:sp>
        <p:nvSpPr>
          <p:cNvPr id="3" name="Rectangle: Rounded Corners 2">
            <a:extLst>
              <a:ext uri="{FF2B5EF4-FFF2-40B4-BE49-F238E27FC236}">
                <a16:creationId xmlns:a16="http://schemas.microsoft.com/office/drawing/2014/main" id="{F8C16AC2-FA78-4EB5-9E18-1875CEAF95C1}"/>
              </a:ext>
            </a:extLst>
          </p:cNvPr>
          <p:cNvSpPr/>
          <p:nvPr/>
        </p:nvSpPr>
        <p:spPr>
          <a:xfrm>
            <a:off x="558801" y="2167467"/>
            <a:ext cx="10720916" cy="3566582"/>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3F6A4471-1467-4674-8D1D-8A606C11EF4B}"/>
              </a:ext>
            </a:extLst>
          </p:cNvPr>
          <p:cNvSpPr txBox="1"/>
          <p:nvPr/>
        </p:nvSpPr>
        <p:spPr>
          <a:xfrm>
            <a:off x="845609" y="2369608"/>
            <a:ext cx="10151532"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a:latin typeface="Arial"/>
                <a:ea typeface="+mn-lt"/>
                <a:cs typeface="+mn-lt"/>
              </a:rPr>
              <a:t>I think His Excellency the Honourable </a:t>
            </a:r>
            <a:r>
              <a:rPr lang="en-GB" sz="2000" err="1">
                <a:latin typeface="Arial"/>
                <a:ea typeface="+mn-lt"/>
                <a:cs typeface="+mn-lt"/>
              </a:rPr>
              <a:t>Hieu</a:t>
            </a:r>
            <a:r>
              <a:rPr lang="en-GB" sz="2000">
                <a:latin typeface="Arial"/>
                <a:ea typeface="+mn-lt"/>
                <a:cs typeface="+mn-lt"/>
              </a:rPr>
              <a:t> Van Le AO, Governor of South Australia chose to become an Australia citizen because he realised that Australian citizenship would fulfil his dream </a:t>
            </a:r>
            <a:r>
              <a:rPr lang="en-GB" sz="2000">
                <a:highlight>
                  <a:srgbClr val="00FFFF"/>
                </a:highlight>
                <a:latin typeface="Arial"/>
                <a:ea typeface="+mn-lt"/>
                <a:cs typeface="+mn-lt"/>
              </a:rPr>
              <a:t>‘to live in a peaceful, safe and free country and to live a meaningful and fulfilling life’. </a:t>
            </a:r>
            <a:r>
              <a:rPr lang="en-GB" sz="2000">
                <a:latin typeface="Arial"/>
                <a:ea typeface="+mn-lt"/>
                <a:cs typeface="+mn-lt"/>
              </a:rPr>
              <a:t>Prior to arriving in Australia, His Excellency, the Honourable </a:t>
            </a:r>
            <a:r>
              <a:rPr lang="en-GB" sz="2000" err="1">
                <a:latin typeface="Arial"/>
                <a:ea typeface="+mn-lt"/>
                <a:cs typeface="+mn-lt"/>
              </a:rPr>
              <a:t>Hieu</a:t>
            </a:r>
            <a:r>
              <a:rPr lang="en-GB" sz="2000">
                <a:latin typeface="Arial"/>
                <a:ea typeface="+mn-lt"/>
                <a:cs typeface="+mn-lt"/>
              </a:rPr>
              <a:t> Van Le AO, Governor of South Australia had lived in a difficult and dangerous situation. His life had been filled with war, fighting and suffering in Vietnam. I think, His Excellency, the Honourable </a:t>
            </a:r>
            <a:r>
              <a:rPr lang="en-GB" sz="2000" err="1">
                <a:latin typeface="Arial"/>
                <a:ea typeface="+mn-lt"/>
                <a:cs typeface="+mn-lt"/>
              </a:rPr>
              <a:t>Hieu</a:t>
            </a:r>
            <a:r>
              <a:rPr lang="en-GB" sz="2000">
                <a:latin typeface="Arial"/>
                <a:ea typeface="+mn-lt"/>
                <a:cs typeface="+mn-lt"/>
              </a:rPr>
              <a:t> Van Le AO, Governor of South Australia saw Australian citizenship as an opportunity to belong to, and participate in, a country where its citizens </a:t>
            </a:r>
            <a:r>
              <a:rPr lang="en-GB" sz="2000">
                <a:highlight>
                  <a:srgbClr val="00FFFF"/>
                </a:highlight>
                <a:latin typeface="Arial"/>
                <a:ea typeface="+mn-lt"/>
                <a:cs typeface="+mn-lt"/>
              </a:rPr>
              <a:t>value the right to live peacefully and harmoniously with one another</a:t>
            </a:r>
            <a:r>
              <a:rPr lang="en-GB" sz="2000">
                <a:latin typeface="Arial"/>
                <a:ea typeface="+mn-lt"/>
                <a:cs typeface="+mn-lt"/>
              </a:rPr>
              <a:t>; something which he valued himself.</a:t>
            </a:r>
            <a:endParaRPr lang="en-US" sz="2000">
              <a:latin typeface="Arial"/>
            </a:endParaRPr>
          </a:p>
        </p:txBody>
      </p:sp>
      <p:sp>
        <p:nvSpPr>
          <p:cNvPr id="8" name="TextBox 7">
            <a:extLst>
              <a:ext uri="{FF2B5EF4-FFF2-40B4-BE49-F238E27FC236}">
                <a16:creationId xmlns:a16="http://schemas.microsoft.com/office/drawing/2014/main" id="{A3833874-9B88-42C4-8251-3A59076DF4EA}"/>
              </a:ext>
            </a:extLst>
          </p:cNvPr>
          <p:cNvSpPr txBox="1"/>
          <p:nvPr/>
        </p:nvSpPr>
        <p:spPr>
          <a:xfrm>
            <a:off x="374650" y="5856817"/>
            <a:ext cx="42248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highlight>
                  <a:srgbClr val="00FFFF"/>
                </a:highlight>
              </a:rPr>
              <a:t>Highlighted text: Australian shared values</a:t>
            </a:r>
            <a:r>
              <a:rPr lang="en-GB"/>
              <a:t>  </a:t>
            </a:r>
          </a:p>
        </p:txBody>
      </p:sp>
      <p:pic>
        <p:nvPicPr>
          <p:cNvPr id="5" name="Recorded Sound">
            <a:hlinkClick r:id="" action="ppaction://media"/>
            <a:extLst>
              <a:ext uri="{FF2B5EF4-FFF2-40B4-BE49-F238E27FC236}">
                <a16:creationId xmlns:a16="http://schemas.microsoft.com/office/drawing/2014/main" id="{49C9D502-A72E-4A68-ACF7-7FED6257729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2567" y="626621"/>
            <a:ext cx="406400" cy="406400"/>
          </a:xfrm>
          <a:prstGeom prst="rect">
            <a:avLst/>
          </a:prstGeom>
        </p:spPr>
      </p:pic>
    </p:spTree>
    <p:extLst>
      <p:ext uri="{BB962C8B-B14F-4D97-AF65-F5344CB8AC3E}">
        <p14:creationId xmlns:p14="http://schemas.microsoft.com/office/powerpoint/2010/main" val="3445766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42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B11CB-A4AA-4BB3-AE5A-874E462C0F69}"/>
              </a:ext>
            </a:extLst>
          </p:cNvPr>
          <p:cNvSpPr>
            <a:spLocks noGrp="1"/>
          </p:cNvSpPr>
          <p:nvPr>
            <p:ph type="title"/>
          </p:nvPr>
        </p:nvSpPr>
        <p:spPr/>
        <p:txBody>
          <a:bodyPr/>
          <a:lstStyle/>
          <a:p>
            <a:r>
              <a:rPr lang="en-AU"/>
              <a:t>Learning intention </a:t>
            </a:r>
          </a:p>
        </p:txBody>
      </p:sp>
      <p:sp>
        <p:nvSpPr>
          <p:cNvPr id="3" name="Content Placeholder 2">
            <a:extLst>
              <a:ext uri="{FF2B5EF4-FFF2-40B4-BE49-F238E27FC236}">
                <a16:creationId xmlns:a16="http://schemas.microsoft.com/office/drawing/2014/main" id="{AB9BDBB3-B0CB-4293-95C9-DF9D3FA6EE67}"/>
              </a:ext>
            </a:extLst>
          </p:cNvPr>
          <p:cNvSpPr>
            <a:spLocks noGrp="1"/>
          </p:cNvSpPr>
          <p:nvPr>
            <p:ph idx="1"/>
          </p:nvPr>
        </p:nvSpPr>
        <p:spPr/>
        <p:txBody>
          <a:bodyPr vert="horz" lIns="91440" tIns="45720" rIns="91440" bIns="45720" rtlCol="0" anchor="t">
            <a:normAutofit/>
          </a:bodyPr>
          <a:lstStyle/>
          <a:p>
            <a:r>
              <a:rPr lang="en-AU" b="0" i="0" dirty="0">
                <a:solidFill>
                  <a:srgbClr val="313537"/>
                </a:solidFill>
                <a:effectLst/>
              </a:rPr>
              <a:t>To </a:t>
            </a:r>
            <a:r>
              <a:rPr lang="en-AU" b="0" i="0">
                <a:solidFill>
                  <a:srgbClr val="313537"/>
                </a:solidFill>
                <a:effectLst/>
              </a:rPr>
              <a:t>understand </a:t>
            </a:r>
            <a:r>
              <a:rPr lang="en-AU">
                <a:solidFill>
                  <a:srgbClr val="313537"/>
                </a:solidFill>
              </a:rPr>
              <a:t>how rights impact daily life and connect</a:t>
            </a:r>
            <a:r>
              <a:rPr lang="en-AU" b="0" i="0">
                <a:solidFill>
                  <a:srgbClr val="313537"/>
                </a:solidFill>
                <a:effectLst/>
              </a:rPr>
              <a:t> to citizenship.</a:t>
            </a:r>
            <a:endParaRPr lang="en-AU"/>
          </a:p>
        </p:txBody>
      </p:sp>
      <p:pic>
        <p:nvPicPr>
          <p:cNvPr id="4" name="Recorded Sound">
            <a:hlinkClick r:id="" action="ppaction://media"/>
            <a:extLst>
              <a:ext uri="{FF2B5EF4-FFF2-40B4-BE49-F238E27FC236}">
                <a16:creationId xmlns:a16="http://schemas.microsoft.com/office/drawing/2014/main" id="{B2227461-7AC6-4BDB-B15A-CE1324729D8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50600" y="679510"/>
            <a:ext cx="406400" cy="406400"/>
          </a:xfrm>
          <a:prstGeom prst="rect">
            <a:avLst/>
          </a:prstGeom>
        </p:spPr>
      </p:pic>
    </p:spTree>
    <p:extLst>
      <p:ext uri="{BB962C8B-B14F-4D97-AF65-F5344CB8AC3E}">
        <p14:creationId xmlns:p14="http://schemas.microsoft.com/office/powerpoint/2010/main" val="1379353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7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B11CB-A4AA-4BB3-AE5A-874E462C0F69}"/>
              </a:ext>
            </a:extLst>
          </p:cNvPr>
          <p:cNvSpPr>
            <a:spLocks noGrp="1"/>
          </p:cNvSpPr>
          <p:nvPr>
            <p:ph type="title"/>
          </p:nvPr>
        </p:nvSpPr>
        <p:spPr>
          <a:xfrm>
            <a:off x="811801" y="1199322"/>
            <a:ext cx="10515600" cy="1325563"/>
          </a:xfrm>
        </p:spPr>
        <p:txBody>
          <a:bodyPr>
            <a:normAutofit fontScale="90000"/>
          </a:bodyPr>
          <a:lstStyle/>
          <a:p>
            <a:pPr lvl="0">
              <a:spcBef>
                <a:spcPts val="1000"/>
              </a:spcBef>
              <a:defRPr/>
            </a:pPr>
            <a:r>
              <a:rPr lang="en-AU" sz="4900" dirty="0"/>
              <a:t>Vocabulary check</a:t>
            </a:r>
            <a:br>
              <a:rPr lang="en-AU" dirty="0"/>
            </a:br>
            <a:r>
              <a:rPr kumimoji="0" lang="en-AU" sz="2600" b="0" i="0" u="none" strike="noStrike" kern="1200" cap="none" spc="0" normalizeH="0" baseline="0" noProof="0" dirty="0">
                <a:ln>
                  <a:noFill/>
                </a:ln>
                <a:solidFill>
                  <a:srgbClr val="313537"/>
                </a:solidFill>
                <a:effectLst/>
                <a:uLnTx/>
                <a:uFillTx/>
                <a:latin typeface="Calibri" panose="020F0502020204030204"/>
                <a:ea typeface="+mn-ea"/>
                <a:cs typeface="+mn-cs"/>
              </a:rPr>
              <a:t>Get out your vocabulary table from the previous lesson. </a:t>
            </a:r>
            <a:r>
              <a:rPr lang="en-AU" sz="2600" dirty="0">
                <a:solidFill>
                  <a:srgbClr val="313537"/>
                </a:solidFill>
                <a:latin typeface="Calibri" panose="020F0502020204030204"/>
                <a:ea typeface="+mn-ea"/>
                <a:cs typeface="+mn-cs"/>
              </a:rPr>
              <a:t>A</a:t>
            </a:r>
            <a:r>
              <a:rPr kumimoji="0" lang="en-AU" sz="2600" b="0" i="0" u="none" strike="noStrike" kern="1200" cap="none" spc="0" normalizeH="0" baseline="0" noProof="0" dirty="0">
                <a:ln>
                  <a:noFill/>
                </a:ln>
                <a:solidFill>
                  <a:srgbClr val="313537"/>
                </a:solidFill>
                <a:effectLst/>
                <a:uLnTx/>
                <a:uFillTx/>
                <a:latin typeface="Calibri" panose="020F0502020204030204"/>
                <a:ea typeface="+mn-ea"/>
                <a:cs typeface="+mn-cs"/>
              </a:rPr>
              <a:t>dd the words and </a:t>
            </a:r>
            <a:r>
              <a:rPr lang="en-AU" sz="2600" dirty="0">
                <a:solidFill>
                  <a:srgbClr val="313537"/>
                </a:solidFill>
                <a:ea typeface="+mn-ea"/>
                <a:cs typeface="+mn-cs"/>
              </a:rPr>
              <a:t>definitions below. </a:t>
            </a:r>
            <a:br>
              <a:rPr kumimoji="0" lang="en-AU" sz="2600" b="0" i="0" u="none" strike="noStrike" kern="1200" cap="none" spc="0" normalizeH="0" baseline="0" noProof="0" dirty="0">
                <a:ln>
                  <a:noFill/>
                </a:ln>
                <a:solidFill>
                  <a:srgbClr val="313537"/>
                </a:solidFill>
                <a:effectLst/>
                <a:uLnTx/>
                <a:uFillTx/>
                <a:latin typeface="Calibri" panose="020F0502020204030204"/>
                <a:ea typeface="+mn-ea"/>
                <a:cs typeface="+mn-cs"/>
              </a:rPr>
            </a:br>
            <a:br>
              <a:rPr kumimoji="0" lang="en-AU" sz="2600" b="0" i="0" u="none" strike="noStrike" kern="1200" cap="none" spc="0" normalizeH="0" baseline="0" noProof="0" dirty="0">
                <a:ln>
                  <a:noFill/>
                </a:ln>
                <a:solidFill>
                  <a:srgbClr val="313537"/>
                </a:solidFill>
                <a:effectLst/>
                <a:uLnTx/>
                <a:uFillTx/>
                <a:latin typeface="Calibri" panose="020F0502020204030204"/>
                <a:ea typeface="+mn-ea"/>
                <a:cs typeface="+mn-cs"/>
              </a:rPr>
            </a:br>
            <a:r>
              <a:rPr lang="en-AU" dirty="0"/>
              <a:t> </a:t>
            </a:r>
          </a:p>
        </p:txBody>
      </p:sp>
      <p:sp>
        <p:nvSpPr>
          <p:cNvPr id="8" name="Content Placeholder 7">
            <a:extLst>
              <a:ext uri="{FF2B5EF4-FFF2-40B4-BE49-F238E27FC236}">
                <a16:creationId xmlns:a16="http://schemas.microsoft.com/office/drawing/2014/main" id="{C880F2CF-B9CC-46A4-B26C-7D96B2E0D2FD}"/>
              </a:ext>
            </a:extLst>
          </p:cNvPr>
          <p:cNvSpPr>
            <a:spLocks noGrp="1"/>
          </p:cNvSpPr>
          <p:nvPr>
            <p:ph idx="1"/>
          </p:nvPr>
        </p:nvSpPr>
        <p:spPr/>
        <p:txBody>
          <a:bodyPr>
            <a:normAutofit fontScale="55000" lnSpcReduction="20000"/>
          </a:bodyPr>
          <a:lstStyle/>
          <a:p>
            <a:pPr marL="0" algn="ctr" rtl="0" eaLnBrk="1" fontAlgn="ctr" latinLnBrk="0" hangingPunct="1">
              <a:spcBef>
                <a:spcPts val="0"/>
              </a:spcBef>
              <a:spcAft>
                <a:spcPts val="0"/>
              </a:spcAft>
            </a:pPr>
            <a:r>
              <a:rPr lang="en-AU" sz="3600" b="1" i="0" u="none" strike="noStrike" kern="1200">
                <a:solidFill>
                  <a:srgbClr val="FFFFFF"/>
                </a:solidFill>
                <a:effectLst/>
                <a:latin typeface="Calibri" panose="020F0502020204030204" pitchFamily="34" charset="0"/>
              </a:rPr>
              <a:t>Key words</a:t>
            </a:r>
            <a:endParaRPr lang="en-AU" sz="3600" b="0" i="0" u="none" strike="noStrike">
              <a:effectLst/>
              <a:latin typeface="Arial" panose="020B0604020202020204" pitchFamily="34" charset="0"/>
            </a:endParaRPr>
          </a:p>
          <a:p>
            <a:pPr marL="0" algn="ctr" rtl="0" eaLnBrk="1" fontAlgn="ctr" latinLnBrk="0" hangingPunct="1">
              <a:spcBef>
                <a:spcPts val="0"/>
              </a:spcBef>
              <a:spcAft>
                <a:spcPts val="0"/>
              </a:spcAft>
            </a:pPr>
            <a:r>
              <a:rPr lang="en-AU" sz="3600" b="1" i="0" u="none" strike="noStrike" kern="1200">
                <a:solidFill>
                  <a:srgbClr val="FFFFFF"/>
                </a:solidFill>
                <a:effectLst/>
                <a:latin typeface="Calibri" panose="020F0502020204030204" pitchFamily="34" charset="0"/>
              </a:rPr>
              <a:t>Definition </a:t>
            </a:r>
            <a:endParaRPr lang="en-AU" sz="3600" b="0" i="0" u="none" strike="noStrike">
              <a:effectLst/>
              <a:latin typeface="Arial" panose="020B0604020202020204" pitchFamily="34" charset="0"/>
            </a:endParaRPr>
          </a:p>
          <a:p>
            <a:pPr marL="0" algn="l" rtl="0" eaLnBrk="1" fontAlgn="t" latinLnBrk="0" hangingPunct="1">
              <a:spcBef>
                <a:spcPts val="0"/>
              </a:spcBef>
              <a:spcAft>
                <a:spcPts val="0"/>
              </a:spcAft>
            </a:pPr>
            <a:r>
              <a:rPr lang="en-AU" sz="2800" b="0" i="0" u="none" strike="noStrike" kern="1200">
                <a:solidFill>
                  <a:srgbClr val="FFFFFF"/>
                </a:solidFill>
                <a:effectLst/>
                <a:latin typeface="Calibri" panose="020F0502020204030204" pitchFamily="34" charset="0"/>
              </a:rPr>
              <a:t>Civics</a:t>
            </a:r>
            <a:endParaRPr lang="en-AU" sz="3600" b="0" i="0" u="none" strike="noStrike">
              <a:effectLst/>
              <a:latin typeface="Arial" panose="020B0604020202020204" pitchFamily="34" charset="0"/>
            </a:endParaRPr>
          </a:p>
          <a:p>
            <a:pPr marL="0" marR="0" indent="0" algn="l" rtl="0" eaLnBrk="1" fontAlgn="auto" latinLnBrk="0" hangingPunct="1">
              <a:spcBef>
                <a:spcPts val="0"/>
              </a:spcBef>
              <a:spcAft>
                <a:spcPts val="0"/>
              </a:spcAft>
            </a:pPr>
            <a:r>
              <a:rPr lang="en-AU" sz="2800" b="1" i="0" u="none" strike="noStrike" kern="1200">
                <a:solidFill>
                  <a:srgbClr val="FFFFFF"/>
                </a:solidFill>
                <a:effectLst/>
                <a:latin typeface="Calibri" panose="020F0502020204030204" pitchFamily="34" charset="0"/>
              </a:rPr>
              <a:t>Civics</a:t>
            </a:r>
            <a:r>
              <a:rPr lang="en-AU" sz="2800" b="0" i="0" u="none" strike="noStrike" kern="1200">
                <a:solidFill>
                  <a:srgbClr val="FFFFFF"/>
                </a:solidFill>
                <a:effectLst/>
                <a:latin typeface="Calibri" panose="020F0502020204030204" pitchFamily="34" charset="0"/>
              </a:rPr>
              <a:t> is what we ‘</a:t>
            </a:r>
            <a:r>
              <a:rPr lang="en-AU" sz="2800" b="1" i="0" u="none" strike="noStrike" kern="1200">
                <a:solidFill>
                  <a:srgbClr val="FFFFFF"/>
                </a:solidFill>
                <a:effectLst/>
                <a:latin typeface="Calibri" panose="020F0502020204030204" pitchFamily="34" charset="0"/>
              </a:rPr>
              <a:t>know</a:t>
            </a:r>
            <a:r>
              <a:rPr lang="en-AU" sz="2800" b="0" i="0" u="none" strike="noStrike" kern="1200">
                <a:solidFill>
                  <a:srgbClr val="FFFFFF"/>
                </a:solidFill>
                <a:effectLst/>
                <a:latin typeface="Calibri" panose="020F0502020204030204" pitchFamily="34" charset="0"/>
              </a:rPr>
              <a:t>’ about government and how our society is governed and knowing how rules and laws affect our lives.</a:t>
            </a:r>
            <a:endParaRPr lang="en-AU" sz="3600" b="0" i="0" u="none" strike="noStrike">
              <a:effectLst/>
              <a:latin typeface="Arial" panose="020B0604020202020204" pitchFamily="34" charset="0"/>
            </a:endParaRPr>
          </a:p>
          <a:p>
            <a:pPr marL="0" algn="l" rtl="0" eaLnBrk="1" fontAlgn="t" latinLnBrk="0" hangingPunct="1">
              <a:spcBef>
                <a:spcPts val="0"/>
              </a:spcBef>
              <a:spcAft>
                <a:spcPts val="0"/>
              </a:spcAft>
            </a:pPr>
            <a:r>
              <a:rPr lang="en-AU" sz="2800" b="0" i="0" u="none" strike="noStrike" kern="1200">
                <a:solidFill>
                  <a:srgbClr val="FFFFFF"/>
                </a:solidFill>
                <a:effectLst/>
                <a:latin typeface="Calibri" panose="020F0502020204030204" pitchFamily="34" charset="0"/>
              </a:rPr>
              <a:t>Citizenship</a:t>
            </a:r>
            <a:endParaRPr lang="en-AU" sz="3600" b="0" i="0" u="none" strike="noStrike">
              <a:effectLst/>
              <a:latin typeface="Arial" panose="020B0604020202020204" pitchFamily="34" charset="0"/>
            </a:endParaRPr>
          </a:p>
          <a:p>
            <a:pPr marL="0" marR="0" indent="0" algn="l" rtl="0" eaLnBrk="1" fontAlgn="auto" latinLnBrk="0" hangingPunct="1">
              <a:spcBef>
                <a:spcPts val="0"/>
              </a:spcBef>
              <a:spcAft>
                <a:spcPts val="0"/>
              </a:spcAft>
            </a:pPr>
            <a:r>
              <a:rPr lang="en-AU" sz="2800" b="1" i="0" u="none" strike="noStrike" kern="1200">
                <a:solidFill>
                  <a:srgbClr val="FFFFFF"/>
                </a:solidFill>
                <a:effectLst/>
                <a:latin typeface="Calibri" panose="020F0502020204030204" pitchFamily="34" charset="0"/>
              </a:rPr>
              <a:t>Citizenship </a:t>
            </a:r>
            <a:r>
              <a:rPr lang="en-AU" sz="2800" b="0" i="0" u="none" strike="noStrike" kern="1200">
                <a:solidFill>
                  <a:srgbClr val="FFFFFF"/>
                </a:solidFill>
                <a:effectLst/>
                <a:latin typeface="Calibri" panose="020F0502020204030204" pitchFamily="34" charset="0"/>
              </a:rPr>
              <a:t>is about joining in with our community, and what we ‘</a:t>
            </a:r>
            <a:r>
              <a:rPr lang="en-AU" sz="2800" b="1" i="0" u="none" strike="noStrike" kern="1200">
                <a:solidFill>
                  <a:srgbClr val="FFFFFF"/>
                </a:solidFill>
                <a:effectLst/>
                <a:latin typeface="Calibri" panose="020F0502020204030204" pitchFamily="34" charset="0"/>
              </a:rPr>
              <a:t>do</a:t>
            </a:r>
            <a:r>
              <a:rPr lang="en-AU" sz="2800" b="0" i="0" u="none" strike="noStrike" kern="1200">
                <a:solidFill>
                  <a:srgbClr val="FFFFFF"/>
                </a:solidFill>
                <a:effectLst/>
                <a:latin typeface="Calibri" panose="020F0502020204030204" pitchFamily="34" charset="0"/>
              </a:rPr>
              <a:t>’ to participate in and contribute to society.</a:t>
            </a:r>
            <a:endParaRPr lang="en-AU" sz="3600" b="0" i="0" u="none" strike="noStrike">
              <a:effectLst/>
              <a:latin typeface="Arial" panose="020B0604020202020204" pitchFamily="34" charset="0"/>
            </a:endParaRPr>
          </a:p>
          <a:p>
            <a:pPr marL="0" algn="l" rtl="0" eaLnBrk="1" fontAlgn="t" latinLnBrk="0" hangingPunct="1">
              <a:spcBef>
                <a:spcPts val="0"/>
              </a:spcBef>
              <a:spcAft>
                <a:spcPts val="0"/>
              </a:spcAft>
            </a:pPr>
            <a:r>
              <a:rPr lang="en-AU" sz="2800" b="0" i="0" u="none" strike="noStrike" kern="1200">
                <a:solidFill>
                  <a:srgbClr val="FFFFFF"/>
                </a:solidFill>
                <a:effectLst/>
                <a:latin typeface="Calibri" panose="020F0502020204030204" pitchFamily="34" charset="0"/>
              </a:rPr>
              <a:t>Citizen</a:t>
            </a:r>
            <a:endParaRPr lang="en-AU" sz="3600" b="0" i="0" u="none" strike="noStrike">
              <a:effectLst/>
              <a:latin typeface="Arial" panose="020B0604020202020204" pitchFamily="34" charset="0"/>
            </a:endParaRPr>
          </a:p>
          <a:p>
            <a:pPr marL="0" algn="l" rtl="0" eaLnBrk="1" fontAlgn="t" latinLnBrk="0" hangingPunct="1">
              <a:spcBef>
                <a:spcPts val="0"/>
              </a:spcBef>
              <a:spcAft>
                <a:spcPts val="0"/>
              </a:spcAft>
            </a:pPr>
            <a:r>
              <a:rPr lang="en-AU" sz="2800" b="0" i="0" u="none" strike="noStrike" kern="1200">
                <a:solidFill>
                  <a:srgbClr val="FFFFFF"/>
                </a:solidFill>
                <a:effectLst/>
                <a:latin typeface="Calibri" panose="020F0502020204030204" pitchFamily="34" charset="0"/>
              </a:rPr>
              <a:t>A person who lives in a particular town or city.</a:t>
            </a:r>
            <a:endParaRPr lang="en-AU" sz="3600" b="0" i="0" u="none" strike="noStrike">
              <a:effectLst/>
              <a:latin typeface="Arial" panose="020B0604020202020204" pitchFamily="34" charset="0"/>
            </a:endParaRPr>
          </a:p>
          <a:p>
            <a:pPr marL="0" algn="l" rtl="0" eaLnBrk="1" fontAlgn="t" latinLnBrk="0" hangingPunct="1">
              <a:spcBef>
                <a:spcPts val="0"/>
              </a:spcBef>
              <a:spcAft>
                <a:spcPts val="0"/>
              </a:spcAft>
            </a:pPr>
            <a:r>
              <a:rPr lang="en-AU" sz="2800" b="0" i="0" u="none" strike="noStrike" kern="1200">
                <a:solidFill>
                  <a:srgbClr val="FFFFFF"/>
                </a:solidFill>
                <a:effectLst/>
                <a:latin typeface="Calibri" panose="020F0502020204030204" pitchFamily="34" charset="0"/>
              </a:rPr>
              <a:t>Community</a:t>
            </a:r>
            <a:endParaRPr lang="en-AU" sz="3600" b="0" i="0" u="none" strike="noStrike">
              <a:effectLst/>
              <a:latin typeface="Arial" panose="020B0604020202020204" pitchFamily="34" charset="0"/>
            </a:endParaRPr>
          </a:p>
          <a:p>
            <a:pPr marL="0" algn="l" rtl="0" eaLnBrk="1" fontAlgn="t" latinLnBrk="0" hangingPunct="1">
              <a:spcBef>
                <a:spcPts val="0"/>
              </a:spcBef>
              <a:spcAft>
                <a:spcPts val="0"/>
              </a:spcAft>
            </a:pPr>
            <a:r>
              <a:rPr lang="en-AU" sz="2800" b="0" i="0" u="none" strike="noStrike" kern="1200">
                <a:solidFill>
                  <a:srgbClr val="FFFFFF"/>
                </a:solidFill>
                <a:effectLst/>
                <a:latin typeface="Calibri" panose="020F0502020204030204" pitchFamily="34" charset="0"/>
              </a:rPr>
              <a:t>A group of people that live in the same place or belong to a common group.</a:t>
            </a:r>
            <a:endParaRPr lang="en-AU" sz="3600" b="0" i="0" u="none" strike="noStrike">
              <a:effectLst/>
              <a:latin typeface="Arial" panose="020B0604020202020204" pitchFamily="34" charset="0"/>
            </a:endParaRPr>
          </a:p>
          <a:p>
            <a:pPr marL="0" algn="l" rtl="0" eaLnBrk="1" fontAlgn="t" latinLnBrk="0" hangingPunct="1">
              <a:spcBef>
                <a:spcPts val="0"/>
              </a:spcBef>
              <a:spcAft>
                <a:spcPts val="0"/>
              </a:spcAft>
            </a:pPr>
            <a:r>
              <a:rPr lang="en-AU" sz="2800" b="0" i="0" u="none" strike="noStrike" kern="1200">
                <a:solidFill>
                  <a:srgbClr val="FFFFFF"/>
                </a:solidFill>
                <a:effectLst/>
                <a:latin typeface="Calibri" panose="020F0502020204030204" pitchFamily="34" charset="0"/>
              </a:rPr>
              <a:t>Values</a:t>
            </a:r>
            <a:endParaRPr lang="en-AU" sz="3600" b="0" i="0" u="none" strike="noStrike">
              <a:effectLst/>
              <a:latin typeface="Arial" panose="020B0604020202020204" pitchFamily="34" charset="0"/>
            </a:endParaRPr>
          </a:p>
          <a:p>
            <a:pPr marL="0" algn="l" rtl="0" eaLnBrk="1" fontAlgn="t" latinLnBrk="0" hangingPunct="1">
              <a:spcBef>
                <a:spcPts val="0"/>
              </a:spcBef>
              <a:spcAft>
                <a:spcPts val="0"/>
              </a:spcAft>
            </a:pPr>
            <a:r>
              <a:rPr lang="en-AU" sz="2800" b="0" i="0" u="none" strike="noStrike" kern="1200">
                <a:solidFill>
                  <a:srgbClr val="FFFFFF"/>
                </a:solidFill>
                <a:effectLst/>
                <a:latin typeface="Calibri" panose="020F0502020204030204" pitchFamily="34" charset="0"/>
              </a:rPr>
              <a:t>Standards of behaviour that are important in a person’s life or important to a group.</a:t>
            </a:r>
            <a:endParaRPr lang="en-AU" sz="3600" b="0" i="0" u="none" strike="noStrike">
              <a:effectLst/>
              <a:latin typeface="Arial" panose="020B0604020202020204" pitchFamily="34" charset="0"/>
            </a:endParaRPr>
          </a:p>
          <a:p>
            <a:pPr marL="0" algn="l" rtl="0" eaLnBrk="1" fontAlgn="t" latinLnBrk="0" hangingPunct="1">
              <a:spcBef>
                <a:spcPts val="0"/>
              </a:spcBef>
              <a:spcAft>
                <a:spcPts val="0"/>
              </a:spcAft>
            </a:pPr>
            <a:r>
              <a:rPr lang="en-AU" sz="2800" b="0" i="0" u="none" strike="noStrike" kern="1200">
                <a:solidFill>
                  <a:srgbClr val="FFFFFF"/>
                </a:solidFill>
                <a:effectLst/>
                <a:latin typeface="Calibri" panose="020F0502020204030204" pitchFamily="34" charset="0"/>
              </a:rPr>
              <a:t>Democracy </a:t>
            </a:r>
            <a:endParaRPr lang="en-AU" sz="3600" b="0" i="0" u="none" strike="noStrike">
              <a:effectLst/>
              <a:latin typeface="Arial" panose="020B0604020202020204" pitchFamily="34" charset="0"/>
            </a:endParaRPr>
          </a:p>
          <a:p>
            <a:pPr marL="0" marR="0" indent="0" algn="l" rtl="0" eaLnBrk="1" fontAlgn="auto" latinLnBrk="0" hangingPunct="1">
              <a:spcBef>
                <a:spcPts val="0"/>
              </a:spcBef>
              <a:spcAft>
                <a:spcPts val="0"/>
              </a:spcAft>
            </a:pPr>
            <a:r>
              <a:rPr lang="en-AU" sz="2800" b="0" i="0" u="none" strike="noStrike" kern="1200">
                <a:solidFill>
                  <a:srgbClr val="FFFFFF"/>
                </a:solidFill>
                <a:effectLst/>
                <a:latin typeface="Calibri" panose="020F0502020204030204" pitchFamily="34" charset="0"/>
                <a:cs typeface="Arial" panose="020B0604020202020204" pitchFamily="34" charset="0"/>
              </a:rPr>
              <a:t>A type of government where the power is in the hands of the people where they can use their power directly, or through people who represent them.</a:t>
            </a:r>
            <a:endParaRPr lang="en-AU" sz="3600" b="0" i="0" u="none" strike="noStrike">
              <a:effectLst/>
              <a:latin typeface="Arial" panose="020B0604020202020204" pitchFamily="34" charset="0"/>
            </a:endParaRPr>
          </a:p>
          <a:p>
            <a:endParaRPr lang="en-AU"/>
          </a:p>
        </p:txBody>
      </p:sp>
      <p:graphicFrame>
        <p:nvGraphicFramePr>
          <p:cNvPr id="11" name="Table 11">
            <a:extLst>
              <a:ext uri="{FF2B5EF4-FFF2-40B4-BE49-F238E27FC236}">
                <a16:creationId xmlns:a16="http://schemas.microsoft.com/office/drawing/2014/main" id="{7087CE3C-6C54-4C3F-818E-A873FDB2878A}"/>
              </a:ext>
            </a:extLst>
          </p:cNvPr>
          <p:cNvGraphicFramePr>
            <a:graphicFrameLocks noGrp="1"/>
          </p:cNvGraphicFramePr>
          <p:nvPr>
            <p:extLst>
              <p:ext uri="{D42A27DB-BD31-4B8C-83A1-F6EECF244321}">
                <p14:modId xmlns:p14="http://schemas.microsoft.com/office/powerpoint/2010/main" val="854131954"/>
              </p:ext>
            </p:extLst>
          </p:nvPr>
        </p:nvGraphicFramePr>
        <p:xfrm>
          <a:off x="847404" y="2031347"/>
          <a:ext cx="10568398" cy="3552743"/>
        </p:xfrm>
        <a:graphic>
          <a:graphicData uri="http://schemas.openxmlformats.org/drawingml/2006/table">
            <a:tbl>
              <a:tblPr firstRow="1" bandRow="1">
                <a:tableStyleId>{21E4AEA4-8DFA-4A89-87EB-49C32662AFE0}</a:tableStyleId>
              </a:tblPr>
              <a:tblGrid>
                <a:gridCol w="2740742">
                  <a:extLst>
                    <a:ext uri="{9D8B030D-6E8A-4147-A177-3AD203B41FA5}">
                      <a16:colId xmlns:a16="http://schemas.microsoft.com/office/drawing/2014/main" val="1813116268"/>
                    </a:ext>
                  </a:extLst>
                </a:gridCol>
                <a:gridCol w="7827656">
                  <a:extLst>
                    <a:ext uri="{9D8B030D-6E8A-4147-A177-3AD203B41FA5}">
                      <a16:colId xmlns:a16="http://schemas.microsoft.com/office/drawing/2014/main" val="3372058923"/>
                    </a:ext>
                  </a:extLst>
                </a:gridCol>
              </a:tblGrid>
              <a:tr h="357766">
                <a:tc>
                  <a:txBody>
                    <a:bodyPr/>
                    <a:lstStyle/>
                    <a:p>
                      <a:pPr algn="ctr"/>
                      <a:r>
                        <a:rPr lang="en-AU">
                          <a:solidFill>
                            <a:schemeClr val="bg1"/>
                          </a:solidFill>
                        </a:rPr>
                        <a:t>Word </a:t>
                      </a:r>
                      <a:endParaRPr lang="en-AU" dirty="0">
                        <a:solidFill>
                          <a:schemeClr val="bg1"/>
                        </a:solidFill>
                      </a:endParaRPr>
                    </a:p>
                  </a:txBody>
                  <a:tcPr/>
                </a:tc>
                <a:tc>
                  <a:txBody>
                    <a:bodyPr/>
                    <a:lstStyle/>
                    <a:p>
                      <a:pPr algn="ctr"/>
                      <a:r>
                        <a:rPr lang="en-AU">
                          <a:solidFill>
                            <a:schemeClr val="bg1"/>
                          </a:solidFill>
                        </a:rPr>
                        <a:t>Definition </a:t>
                      </a:r>
                      <a:endParaRPr lang="en-AU" dirty="0">
                        <a:solidFill>
                          <a:schemeClr val="bg1"/>
                        </a:solidFill>
                      </a:endParaRPr>
                    </a:p>
                  </a:txBody>
                  <a:tcPr/>
                </a:tc>
                <a:extLst>
                  <a:ext uri="{0D108BD9-81ED-4DB2-BD59-A6C34878D82A}">
                    <a16:rowId xmlns:a16="http://schemas.microsoft.com/office/drawing/2014/main" val="817763503"/>
                  </a:ext>
                </a:extLst>
              </a:tr>
              <a:tr h="804973">
                <a:tc>
                  <a:txBody>
                    <a:bodyPr/>
                    <a:lstStyle/>
                    <a:p>
                      <a:r>
                        <a:rPr lang="en-AU" sz="1600" b="0">
                          <a:solidFill>
                            <a:srgbClr val="313537"/>
                          </a:solidFill>
                        </a:rPr>
                        <a:t>Rights</a:t>
                      </a:r>
                      <a:endParaRPr lang="en-AU" sz="1600" b="0" dirty="0">
                        <a:solidFill>
                          <a:schemeClr val="tx1"/>
                        </a:solidFill>
                      </a:endParaRPr>
                    </a:p>
                  </a:txBody>
                  <a:tcPr/>
                </a:tc>
                <a:tc>
                  <a:txBody>
                    <a:bodyPr/>
                    <a:lstStyle/>
                    <a:p>
                      <a:r>
                        <a:rPr lang="en-AU" sz="1600" b="0">
                          <a:solidFill>
                            <a:srgbClr val="202124"/>
                          </a:solidFill>
                          <a:effectLst/>
                        </a:rPr>
                        <a:t>Is something a person has which people think should not be taken away. It is a rule about what a person is allowed to do or have. </a:t>
                      </a:r>
                      <a:endParaRPr lang="en-AU" sz="1600" dirty="0">
                        <a:solidFill>
                          <a:schemeClr val="tx1"/>
                        </a:solidFill>
                      </a:endParaRPr>
                    </a:p>
                  </a:txBody>
                  <a:tcPr/>
                </a:tc>
                <a:extLst>
                  <a:ext uri="{0D108BD9-81ED-4DB2-BD59-A6C34878D82A}">
                    <a16:rowId xmlns:a16="http://schemas.microsoft.com/office/drawing/2014/main" val="1535875839"/>
                  </a:ext>
                </a:extLst>
              </a:tr>
              <a:tr h="804973">
                <a:tc>
                  <a:txBody>
                    <a:bodyPr/>
                    <a:lstStyle/>
                    <a:p>
                      <a:r>
                        <a:rPr lang="en-AU" sz="1600" b="0">
                          <a:solidFill>
                            <a:srgbClr val="313537"/>
                          </a:solidFill>
                        </a:rPr>
                        <a:t>Responsibilities </a:t>
                      </a:r>
                      <a:endParaRPr lang="en-AU" sz="1600" b="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a:solidFill>
                            <a:srgbClr val="202124"/>
                          </a:solidFill>
                          <a:effectLst/>
                        </a:rPr>
                        <a:t>Means being dependable, making good choices, and taking accountability for your actions. </a:t>
                      </a:r>
                      <a:endParaRPr lang="en-AU" sz="1600">
                        <a:solidFill>
                          <a:srgbClr val="313537"/>
                        </a:solidFill>
                      </a:endParaRPr>
                    </a:p>
                    <a:p>
                      <a:endParaRPr lang="en-AU" sz="1600" dirty="0">
                        <a:solidFill>
                          <a:schemeClr val="tx1"/>
                        </a:solidFill>
                      </a:endParaRPr>
                    </a:p>
                  </a:txBody>
                  <a:tcPr/>
                </a:tc>
                <a:extLst>
                  <a:ext uri="{0D108BD9-81ED-4DB2-BD59-A6C34878D82A}">
                    <a16:rowId xmlns:a16="http://schemas.microsoft.com/office/drawing/2014/main" val="1552522774"/>
                  </a:ext>
                </a:extLst>
              </a:tr>
              <a:tr h="1043484">
                <a:tc>
                  <a:txBody>
                    <a:bodyPr/>
                    <a:lstStyle/>
                    <a:p>
                      <a:r>
                        <a:rPr lang="en-AU" sz="1600" b="0">
                          <a:solidFill>
                            <a:srgbClr val="313537"/>
                          </a:solidFill>
                        </a:rPr>
                        <a:t>Human rights </a:t>
                      </a:r>
                      <a:endParaRPr lang="en-AU" sz="1600" b="0">
                        <a:solidFill>
                          <a:schemeClr val="tx1"/>
                        </a:solidFill>
                      </a:endParaRPr>
                    </a:p>
                  </a:txBody>
                  <a:tcPr/>
                </a:tc>
                <a:tc>
                  <a:txBody>
                    <a:bodyPr/>
                    <a:lstStyle/>
                    <a:p>
                      <a:r>
                        <a:rPr lang="en-AU" sz="1600" b="0">
                          <a:solidFill>
                            <a:srgbClr val="313537"/>
                          </a:solidFill>
                          <a:effectLst/>
                        </a:rPr>
                        <a:t>Belong to all of us, regardless of who we are or where we live, and they cannot be taken away. They are the things we need in order to thrive and participate fully in society, and they protect every person’s individual dignity.</a:t>
                      </a:r>
                      <a:endParaRPr lang="en-AU" sz="1600" dirty="0">
                        <a:solidFill>
                          <a:schemeClr val="tx1"/>
                        </a:solidFill>
                      </a:endParaRPr>
                    </a:p>
                  </a:txBody>
                  <a:tcPr/>
                </a:tc>
                <a:extLst>
                  <a:ext uri="{0D108BD9-81ED-4DB2-BD59-A6C34878D82A}">
                    <a16:rowId xmlns:a16="http://schemas.microsoft.com/office/drawing/2014/main" val="3821832962"/>
                  </a:ext>
                </a:extLst>
              </a:tr>
              <a:tr h="533553">
                <a:tc>
                  <a:txBody>
                    <a:bodyPr/>
                    <a:lstStyle/>
                    <a:p>
                      <a:r>
                        <a:rPr lang="en-AU" sz="1600" b="0">
                          <a:solidFill>
                            <a:schemeClr val="tx1"/>
                          </a:solidFill>
                        </a:rPr>
                        <a:t>Dignity </a:t>
                      </a:r>
                      <a:endParaRPr lang="en-AU" sz="1600" b="0" dirty="0">
                        <a:solidFill>
                          <a:schemeClr val="tx1"/>
                        </a:solidFill>
                      </a:endParaRPr>
                    </a:p>
                  </a:txBody>
                  <a:tcPr/>
                </a:tc>
                <a:tc>
                  <a:txBody>
                    <a:bodyPr/>
                    <a:lstStyle/>
                    <a:p>
                      <a:r>
                        <a:rPr lang="en-AU" sz="1600" dirty="0">
                          <a:solidFill>
                            <a:schemeClr val="tx1"/>
                          </a:solidFill>
                        </a:rPr>
                        <a:t>Being treated with respect and treating others with respect.</a:t>
                      </a:r>
                    </a:p>
                  </a:txBody>
                  <a:tcPr/>
                </a:tc>
                <a:extLst>
                  <a:ext uri="{0D108BD9-81ED-4DB2-BD59-A6C34878D82A}">
                    <a16:rowId xmlns:a16="http://schemas.microsoft.com/office/drawing/2014/main" val="214033621"/>
                  </a:ext>
                </a:extLst>
              </a:tr>
            </a:tbl>
          </a:graphicData>
        </a:graphic>
      </p:graphicFrame>
      <p:pic>
        <p:nvPicPr>
          <p:cNvPr id="13" name="Recorded Sound">
            <a:hlinkClick r:id="" action="ppaction://media"/>
            <a:extLst>
              <a:ext uri="{FF2B5EF4-FFF2-40B4-BE49-F238E27FC236}">
                <a16:creationId xmlns:a16="http://schemas.microsoft.com/office/drawing/2014/main" id="{A455FFD7-EC0A-40C2-97D2-C73498ED611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24201" y="628409"/>
            <a:ext cx="406400" cy="406400"/>
          </a:xfrm>
          <a:prstGeom prst="rect">
            <a:avLst/>
          </a:prstGeom>
        </p:spPr>
      </p:pic>
    </p:spTree>
    <p:extLst>
      <p:ext uri="{BB962C8B-B14F-4D97-AF65-F5344CB8AC3E}">
        <p14:creationId xmlns:p14="http://schemas.microsoft.com/office/powerpoint/2010/main" val="121376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324"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remove" display="0">
                  <p:stCondLst>
                    <p:cond delay="indefinite"/>
                  </p:stCondLst>
                  <p:endCondLst>
                    <p:cond evt="onStopAudio" delay="0">
                      <p:tgtEl>
                        <p:sldTgt/>
                      </p:tgtEl>
                    </p:cond>
                  </p:endCondLst>
                </p:cTn>
                <p:tgtEl>
                  <p:spTgt spid="1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970E3-AB20-43F2-9DAC-C269FAEFAEAB}"/>
              </a:ext>
            </a:extLst>
          </p:cNvPr>
          <p:cNvSpPr>
            <a:spLocks noGrp="1"/>
          </p:cNvSpPr>
          <p:nvPr>
            <p:ph type="title"/>
          </p:nvPr>
        </p:nvSpPr>
        <p:spPr>
          <a:xfrm>
            <a:off x="838200" y="763493"/>
            <a:ext cx="10515600" cy="1016538"/>
          </a:xfrm>
        </p:spPr>
        <p:txBody>
          <a:bodyPr>
            <a:normAutofit/>
          </a:bodyPr>
          <a:lstStyle/>
          <a:p>
            <a:r>
              <a:rPr lang="en-AU" dirty="0"/>
              <a:t>Introduction to rights and responsibilities</a:t>
            </a:r>
          </a:p>
        </p:txBody>
      </p:sp>
      <p:sp>
        <p:nvSpPr>
          <p:cNvPr id="3" name="Content Placeholder 2">
            <a:extLst>
              <a:ext uri="{FF2B5EF4-FFF2-40B4-BE49-F238E27FC236}">
                <a16:creationId xmlns:a16="http://schemas.microsoft.com/office/drawing/2014/main" id="{8D99C1DC-0DDD-44E8-8991-83B92DF21683}"/>
              </a:ext>
            </a:extLst>
          </p:cNvPr>
          <p:cNvSpPr>
            <a:spLocks noGrp="1"/>
          </p:cNvSpPr>
          <p:nvPr>
            <p:ph idx="1"/>
          </p:nvPr>
        </p:nvSpPr>
        <p:spPr>
          <a:xfrm>
            <a:off x="838200" y="1686257"/>
            <a:ext cx="8183880" cy="3561152"/>
          </a:xfrm>
        </p:spPr>
        <p:txBody>
          <a:bodyPr>
            <a:noAutofit/>
          </a:bodyPr>
          <a:lstStyle/>
          <a:p>
            <a:r>
              <a:rPr lang="en-AU" b="0" i="0" dirty="0">
                <a:solidFill>
                  <a:srgbClr val="313537"/>
                </a:solidFill>
                <a:effectLst/>
              </a:rPr>
              <a:t>Did you know?</a:t>
            </a:r>
          </a:p>
          <a:p>
            <a:endParaRPr lang="en-AU" b="0" i="0" dirty="0">
              <a:solidFill>
                <a:srgbClr val="313537"/>
              </a:solidFill>
              <a:effectLst/>
            </a:endParaRPr>
          </a:p>
          <a:p>
            <a:r>
              <a:rPr lang="en-AU" i="0" dirty="0">
                <a:solidFill>
                  <a:schemeClr val="accent2"/>
                </a:solidFill>
                <a:effectLst/>
              </a:rPr>
              <a:t>Human rights </a:t>
            </a:r>
            <a:r>
              <a:rPr lang="en-AU" i="0" dirty="0">
                <a:effectLst/>
              </a:rPr>
              <a:t>involve </a:t>
            </a:r>
            <a:r>
              <a:rPr lang="en-AU" i="0" dirty="0">
                <a:solidFill>
                  <a:schemeClr val="accent2"/>
                </a:solidFill>
                <a:effectLst/>
              </a:rPr>
              <a:t>responsibility</a:t>
            </a:r>
            <a:r>
              <a:rPr lang="en-AU" i="0" dirty="0">
                <a:effectLst/>
              </a:rPr>
              <a:t> toward other people and the wider community. </a:t>
            </a:r>
          </a:p>
          <a:p>
            <a:r>
              <a:rPr lang="en-AU" i="0" dirty="0">
                <a:effectLst/>
              </a:rPr>
              <a:t>Individuals have a responsibility to ensure that they use their </a:t>
            </a:r>
            <a:r>
              <a:rPr lang="en-AU" i="0" dirty="0">
                <a:solidFill>
                  <a:schemeClr val="accent2"/>
                </a:solidFill>
                <a:effectLst/>
              </a:rPr>
              <a:t>rights</a:t>
            </a:r>
            <a:r>
              <a:rPr lang="en-AU" i="0" dirty="0">
                <a:effectLst/>
              </a:rPr>
              <a:t>, while also thinking about the </a:t>
            </a:r>
            <a:r>
              <a:rPr lang="en-AU" i="0" dirty="0">
                <a:solidFill>
                  <a:schemeClr val="accent2"/>
                </a:solidFill>
                <a:effectLst/>
              </a:rPr>
              <a:t>rights</a:t>
            </a:r>
            <a:r>
              <a:rPr lang="en-AU" i="0" dirty="0">
                <a:effectLst/>
              </a:rPr>
              <a:t> of others. Acting with respect for the </a:t>
            </a:r>
            <a:r>
              <a:rPr lang="en-AU" i="0" dirty="0">
                <a:solidFill>
                  <a:schemeClr val="accent2"/>
                </a:solidFill>
                <a:effectLst/>
              </a:rPr>
              <a:t>rights</a:t>
            </a:r>
            <a:r>
              <a:rPr lang="en-AU" i="0" dirty="0">
                <a:effectLst/>
              </a:rPr>
              <a:t> of others helps people to live together in harmonious communities. </a:t>
            </a:r>
          </a:p>
          <a:p>
            <a:r>
              <a:rPr lang="en-AU" i="0" dirty="0">
                <a:solidFill>
                  <a:schemeClr val="accent2"/>
                </a:solidFill>
                <a:effectLst/>
              </a:rPr>
              <a:t>Human rights </a:t>
            </a:r>
            <a:r>
              <a:rPr lang="en-AU" i="0" dirty="0">
                <a:effectLst/>
              </a:rPr>
              <a:t>are for everyone.</a:t>
            </a:r>
          </a:p>
        </p:txBody>
      </p:sp>
      <p:pic>
        <p:nvPicPr>
          <p:cNvPr id="7" name="Picture 6">
            <a:extLst>
              <a:ext uri="{FF2B5EF4-FFF2-40B4-BE49-F238E27FC236}">
                <a16:creationId xmlns:a16="http://schemas.microsoft.com/office/drawing/2014/main" id="{8E0528F9-0024-40A4-AA76-E9816250BAF1}"/>
              </a:ext>
            </a:extLst>
          </p:cNvPr>
          <p:cNvPicPr>
            <a:picLocks noChangeAspect="1"/>
          </p:cNvPicPr>
          <p:nvPr/>
        </p:nvPicPr>
        <p:blipFill>
          <a:blip r:embed="rId5"/>
          <a:stretch>
            <a:fillRect/>
          </a:stretch>
        </p:blipFill>
        <p:spPr>
          <a:xfrm>
            <a:off x="8913812" y="4969890"/>
            <a:ext cx="1996286" cy="224107"/>
          </a:xfrm>
          <a:prstGeom prst="rect">
            <a:avLst/>
          </a:prstGeom>
        </p:spPr>
      </p:pic>
      <p:pic>
        <p:nvPicPr>
          <p:cNvPr id="12" name="Picture 11">
            <a:extLst>
              <a:ext uri="{FF2B5EF4-FFF2-40B4-BE49-F238E27FC236}">
                <a16:creationId xmlns:a16="http://schemas.microsoft.com/office/drawing/2014/main" id="{B100EB0F-834C-4E30-A514-7F6E6A9D4979}"/>
              </a:ext>
            </a:extLst>
          </p:cNvPr>
          <p:cNvPicPr>
            <a:picLocks noChangeAspect="1"/>
          </p:cNvPicPr>
          <p:nvPr/>
        </p:nvPicPr>
        <p:blipFill>
          <a:blip r:embed="rId6"/>
          <a:stretch>
            <a:fillRect/>
          </a:stretch>
        </p:blipFill>
        <p:spPr>
          <a:xfrm>
            <a:off x="8805537" y="2910111"/>
            <a:ext cx="3115326" cy="2078916"/>
          </a:xfrm>
          <a:prstGeom prst="rect">
            <a:avLst/>
          </a:prstGeom>
        </p:spPr>
      </p:pic>
      <p:pic>
        <p:nvPicPr>
          <p:cNvPr id="4" name="Recorded Sound">
            <a:hlinkClick r:id="" action="ppaction://media"/>
            <a:extLst>
              <a:ext uri="{FF2B5EF4-FFF2-40B4-BE49-F238E27FC236}">
                <a16:creationId xmlns:a16="http://schemas.microsoft.com/office/drawing/2014/main" id="{200FDAEC-911A-4A74-97CF-29C96F4AFCC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50600" y="658714"/>
            <a:ext cx="406400" cy="406400"/>
          </a:xfrm>
          <a:prstGeom prst="rect">
            <a:avLst/>
          </a:prstGeom>
        </p:spPr>
      </p:pic>
    </p:spTree>
    <p:extLst>
      <p:ext uri="{BB962C8B-B14F-4D97-AF65-F5344CB8AC3E}">
        <p14:creationId xmlns:p14="http://schemas.microsoft.com/office/powerpoint/2010/main" val="105840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1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remove"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970E3-AB20-43F2-9DAC-C269FAEFAEAB}"/>
              </a:ext>
            </a:extLst>
          </p:cNvPr>
          <p:cNvSpPr>
            <a:spLocks noGrp="1"/>
          </p:cNvSpPr>
          <p:nvPr>
            <p:ph type="title"/>
          </p:nvPr>
        </p:nvSpPr>
        <p:spPr>
          <a:xfrm>
            <a:off x="838200" y="731649"/>
            <a:ext cx="10515600" cy="1016538"/>
          </a:xfrm>
        </p:spPr>
        <p:txBody>
          <a:bodyPr>
            <a:normAutofit/>
          </a:bodyPr>
          <a:lstStyle/>
          <a:p>
            <a:r>
              <a:rPr lang="en-AU" dirty="0"/>
              <a:t>Introduction to rights and responsibilities</a:t>
            </a:r>
          </a:p>
        </p:txBody>
      </p:sp>
      <p:sp>
        <p:nvSpPr>
          <p:cNvPr id="3" name="Content Placeholder 2">
            <a:extLst>
              <a:ext uri="{FF2B5EF4-FFF2-40B4-BE49-F238E27FC236}">
                <a16:creationId xmlns:a16="http://schemas.microsoft.com/office/drawing/2014/main" id="{8D99C1DC-0DDD-44E8-8991-83B92DF21683}"/>
              </a:ext>
            </a:extLst>
          </p:cNvPr>
          <p:cNvSpPr>
            <a:spLocks noGrp="1"/>
          </p:cNvSpPr>
          <p:nvPr>
            <p:ph idx="1"/>
          </p:nvPr>
        </p:nvSpPr>
        <p:spPr>
          <a:xfrm>
            <a:off x="838200" y="1748187"/>
            <a:ext cx="8183880" cy="3561152"/>
          </a:xfrm>
        </p:spPr>
        <p:txBody>
          <a:bodyPr/>
          <a:lstStyle/>
          <a:p>
            <a:r>
              <a:rPr lang="en-AU" b="0" i="0">
                <a:solidFill>
                  <a:srgbClr val="313537"/>
                </a:solidFill>
                <a:effectLst/>
              </a:rPr>
              <a:t>Did you know?</a:t>
            </a:r>
          </a:p>
          <a:p>
            <a:endParaRPr lang="en-AU" b="0" i="0" dirty="0">
              <a:solidFill>
                <a:srgbClr val="313537"/>
              </a:solidFill>
              <a:effectLst/>
            </a:endParaRPr>
          </a:p>
          <a:p>
            <a:r>
              <a:rPr lang="en-AU"/>
              <a:t>O</a:t>
            </a:r>
            <a:r>
              <a:rPr lang="en-AU" i="0">
                <a:effectLst/>
              </a:rPr>
              <a:t>ur </a:t>
            </a:r>
            <a:r>
              <a:rPr lang="en-AU" i="0">
                <a:solidFill>
                  <a:schemeClr val="accent2"/>
                </a:solidFill>
                <a:effectLst/>
              </a:rPr>
              <a:t>human rights </a:t>
            </a:r>
            <a:r>
              <a:rPr lang="en-AU" i="0">
                <a:effectLst/>
              </a:rPr>
              <a:t>cannot be taken away from you.</a:t>
            </a:r>
          </a:p>
          <a:p>
            <a:r>
              <a:rPr lang="en-AU" i="0">
                <a:effectLst/>
              </a:rPr>
              <a:t>Everyone has the </a:t>
            </a:r>
            <a:r>
              <a:rPr lang="en-AU" i="0">
                <a:solidFill>
                  <a:schemeClr val="accent2"/>
                </a:solidFill>
                <a:effectLst/>
              </a:rPr>
              <a:t>right </a:t>
            </a:r>
            <a:r>
              <a:rPr lang="en-AU" i="0">
                <a:effectLst/>
              </a:rPr>
              <a:t>to be treated fairly and equally.</a:t>
            </a:r>
          </a:p>
          <a:p>
            <a:r>
              <a:rPr lang="en-AU" i="0">
                <a:effectLst/>
              </a:rPr>
              <a:t>However, this doesn't mean that abuses and violations of </a:t>
            </a:r>
            <a:r>
              <a:rPr lang="en-AU" i="0">
                <a:solidFill>
                  <a:schemeClr val="accent2"/>
                </a:solidFill>
                <a:effectLst/>
              </a:rPr>
              <a:t>human rights </a:t>
            </a:r>
            <a:r>
              <a:rPr lang="en-AU" i="0">
                <a:effectLst/>
              </a:rPr>
              <a:t>don't occur.</a:t>
            </a:r>
          </a:p>
        </p:txBody>
      </p:sp>
      <p:pic>
        <p:nvPicPr>
          <p:cNvPr id="7" name="Picture 6">
            <a:extLst>
              <a:ext uri="{FF2B5EF4-FFF2-40B4-BE49-F238E27FC236}">
                <a16:creationId xmlns:a16="http://schemas.microsoft.com/office/drawing/2014/main" id="{8E0528F9-0024-40A4-AA76-E9816250BAF1}"/>
              </a:ext>
            </a:extLst>
          </p:cNvPr>
          <p:cNvPicPr>
            <a:picLocks noChangeAspect="1"/>
          </p:cNvPicPr>
          <p:nvPr/>
        </p:nvPicPr>
        <p:blipFill>
          <a:blip r:embed="rId4"/>
          <a:stretch>
            <a:fillRect/>
          </a:stretch>
        </p:blipFill>
        <p:spPr>
          <a:xfrm>
            <a:off x="8864422" y="4920160"/>
            <a:ext cx="1996286" cy="224107"/>
          </a:xfrm>
          <a:prstGeom prst="rect">
            <a:avLst/>
          </a:prstGeom>
        </p:spPr>
      </p:pic>
      <p:pic>
        <p:nvPicPr>
          <p:cNvPr id="6" name="Picture 5">
            <a:extLst>
              <a:ext uri="{FF2B5EF4-FFF2-40B4-BE49-F238E27FC236}">
                <a16:creationId xmlns:a16="http://schemas.microsoft.com/office/drawing/2014/main" id="{0DC4750A-C8F0-4B99-B9B8-7DFD7CBA7485}"/>
              </a:ext>
            </a:extLst>
          </p:cNvPr>
          <p:cNvPicPr>
            <a:picLocks noChangeAspect="1"/>
          </p:cNvPicPr>
          <p:nvPr/>
        </p:nvPicPr>
        <p:blipFill>
          <a:blip r:embed="rId5"/>
          <a:stretch>
            <a:fillRect/>
          </a:stretch>
        </p:blipFill>
        <p:spPr>
          <a:xfrm>
            <a:off x="8864422" y="2903933"/>
            <a:ext cx="3051090" cy="1877019"/>
          </a:xfrm>
          <a:prstGeom prst="rect">
            <a:avLst/>
          </a:prstGeom>
        </p:spPr>
      </p:pic>
      <p:pic>
        <p:nvPicPr>
          <p:cNvPr id="4" name="Recorded Sound">
            <a:hlinkClick r:id="" action="ppaction://media"/>
            <a:extLst>
              <a:ext uri="{FF2B5EF4-FFF2-40B4-BE49-F238E27FC236}">
                <a16:creationId xmlns:a16="http://schemas.microsoft.com/office/drawing/2014/main" id="{95BBFEB3-1B5E-4CCA-AEB9-917658C7AAE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50600" y="664151"/>
            <a:ext cx="406400" cy="406400"/>
          </a:xfrm>
          <a:prstGeom prst="rect">
            <a:avLst/>
          </a:prstGeom>
        </p:spPr>
      </p:pic>
    </p:spTree>
    <p:extLst>
      <p:ext uri="{BB962C8B-B14F-4D97-AF65-F5344CB8AC3E}">
        <p14:creationId xmlns:p14="http://schemas.microsoft.com/office/powerpoint/2010/main" val="325079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00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remove"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5CE3A-448C-4F9F-9CC0-B5645AD8BA91}"/>
              </a:ext>
            </a:extLst>
          </p:cNvPr>
          <p:cNvSpPr>
            <a:spLocks noGrp="1"/>
          </p:cNvSpPr>
          <p:nvPr>
            <p:ph type="title"/>
          </p:nvPr>
        </p:nvSpPr>
        <p:spPr>
          <a:xfrm>
            <a:off x="765463" y="745812"/>
            <a:ext cx="10515600" cy="1016538"/>
          </a:xfrm>
        </p:spPr>
        <p:txBody>
          <a:bodyPr>
            <a:normAutofit fontScale="90000"/>
          </a:bodyPr>
          <a:lstStyle/>
          <a:p>
            <a:r>
              <a:rPr lang="en-AU" dirty="0"/>
              <a:t>Human rights are the rights we have as humans</a:t>
            </a:r>
          </a:p>
        </p:txBody>
      </p:sp>
      <p:sp>
        <p:nvSpPr>
          <p:cNvPr id="3" name="Content Placeholder 2">
            <a:extLst>
              <a:ext uri="{FF2B5EF4-FFF2-40B4-BE49-F238E27FC236}">
                <a16:creationId xmlns:a16="http://schemas.microsoft.com/office/drawing/2014/main" id="{FBFBFE4A-8ED7-4407-A6BE-0454BA0A92E6}"/>
              </a:ext>
            </a:extLst>
          </p:cNvPr>
          <p:cNvSpPr>
            <a:spLocks noGrp="1"/>
          </p:cNvSpPr>
          <p:nvPr>
            <p:ph idx="1"/>
          </p:nvPr>
        </p:nvSpPr>
        <p:spPr>
          <a:xfrm>
            <a:off x="838200" y="1273857"/>
            <a:ext cx="10515600" cy="3561152"/>
          </a:xfrm>
        </p:spPr>
        <p:txBody>
          <a:bodyPr>
            <a:noAutofit/>
          </a:bodyPr>
          <a:lstStyle/>
          <a:p>
            <a:pPr algn="l" fontAlgn="auto"/>
            <a:endParaRPr lang="en-AU">
              <a:solidFill>
                <a:srgbClr val="313537"/>
              </a:solidFill>
            </a:endParaRPr>
          </a:p>
          <a:p>
            <a:pPr algn="l" fontAlgn="auto"/>
            <a:r>
              <a:rPr lang="en-AU" b="0" i="0">
                <a:solidFill>
                  <a:srgbClr val="313537"/>
                </a:solidFill>
                <a:effectLst/>
              </a:rPr>
              <a:t>For example:</a:t>
            </a:r>
          </a:p>
          <a:p>
            <a:pPr algn="l" fontAlgn="auto">
              <a:buFont typeface="Arial" panose="020B0604020202020204" pitchFamily="34" charset="0"/>
              <a:buChar char="•"/>
            </a:pPr>
            <a:r>
              <a:rPr lang="en-AU" b="0" i="0">
                <a:solidFill>
                  <a:srgbClr val="313537"/>
                </a:solidFill>
                <a:effectLst/>
              </a:rPr>
              <a:t> rights to have something </a:t>
            </a:r>
            <a:r>
              <a:rPr lang="en-AU" b="0" i="0">
                <a:solidFill>
                  <a:schemeClr val="accent2"/>
                </a:solidFill>
                <a:effectLst/>
              </a:rPr>
              <a:t>(positive rights)</a:t>
            </a:r>
          </a:p>
          <a:p>
            <a:pPr marL="742950" lvl="1" indent="-285750" algn="l" fontAlgn="auto">
              <a:buFont typeface="Arial" panose="020B0604020202020204" pitchFamily="34" charset="0"/>
              <a:buChar char="•"/>
            </a:pPr>
            <a:r>
              <a:rPr lang="en-AU" sz="2800" b="0" i="0">
                <a:solidFill>
                  <a:srgbClr val="313537"/>
                </a:solidFill>
                <a:effectLst/>
              </a:rPr>
              <a:t>the right to health</a:t>
            </a:r>
          </a:p>
          <a:p>
            <a:pPr marL="742950" lvl="1" indent="-285750" algn="l" fontAlgn="auto">
              <a:buFont typeface="Arial" panose="020B0604020202020204" pitchFamily="34" charset="0"/>
              <a:buChar char="•"/>
            </a:pPr>
            <a:r>
              <a:rPr lang="en-AU" sz="2800" b="0" i="0">
                <a:solidFill>
                  <a:srgbClr val="313537"/>
                </a:solidFill>
                <a:effectLst/>
              </a:rPr>
              <a:t>the right to education</a:t>
            </a:r>
          </a:p>
          <a:p>
            <a:pPr algn="l" fontAlgn="auto">
              <a:buFont typeface="Arial" panose="020B0604020202020204" pitchFamily="34" charset="0"/>
              <a:buChar char="•"/>
            </a:pPr>
            <a:r>
              <a:rPr lang="en-AU" b="0" i="0">
                <a:solidFill>
                  <a:srgbClr val="313537"/>
                </a:solidFill>
                <a:effectLst/>
              </a:rPr>
              <a:t> rights to be free from something </a:t>
            </a:r>
            <a:r>
              <a:rPr lang="en-AU" b="0" i="0">
                <a:solidFill>
                  <a:schemeClr val="accent2"/>
                </a:solidFill>
                <a:effectLst/>
              </a:rPr>
              <a:t>(negative rights)</a:t>
            </a:r>
          </a:p>
          <a:p>
            <a:pPr marL="742950" lvl="1" indent="-285750" algn="l" fontAlgn="auto">
              <a:buFont typeface="Arial" panose="020B0604020202020204" pitchFamily="34" charset="0"/>
              <a:buChar char="•"/>
            </a:pPr>
            <a:r>
              <a:rPr lang="en-AU" sz="2800" b="0" i="0">
                <a:solidFill>
                  <a:srgbClr val="313537"/>
                </a:solidFill>
                <a:effectLst/>
              </a:rPr>
              <a:t>the right to be free from slavery</a:t>
            </a:r>
          </a:p>
          <a:p>
            <a:pPr marL="742950" lvl="1" indent="-285750" algn="l" fontAlgn="auto">
              <a:buFont typeface="Arial" panose="020B0604020202020204" pitchFamily="34" charset="0"/>
              <a:buChar char="•"/>
            </a:pPr>
            <a:r>
              <a:rPr lang="en-AU" sz="2800" b="0" i="0">
                <a:solidFill>
                  <a:srgbClr val="313537"/>
                </a:solidFill>
                <a:effectLst/>
              </a:rPr>
              <a:t>the right to be free from discrimination.</a:t>
            </a:r>
          </a:p>
          <a:p>
            <a:endParaRPr lang="en-AU">
              <a:solidFill>
                <a:srgbClr val="313537"/>
              </a:solidFill>
              <a:latin typeface="Lato" panose="020F0502020204030203" pitchFamily="34" charset="0"/>
            </a:endParaRPr>
          </a:p>
        </p:txBody>
      </p:sp>
      <p:pic>
        <p:nvPicPr>
          <p:cNvPr id="4" name="Graphic 3" descr="Badge Follow outline">
            <a:extLst>
              <a:ext uri="{FF2B5EF4-FFF2-40B4-BE49-F238E27FC236}">
                <a16:creationId xmlns:a16="http://schemas.microsoft.com/office/drawing/2014/main" id="{2A9BADEE-6EE5-4513-B8CE-EFEBA799604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00035" y="2057725"/>
            <a:ext cx="1493014" cy="1493014"/>
          </a:xfrm>
          <a:prstGeom prst="rect">
            <a:avLst/>
          </a:prstGeom>
        </p:spPr>
      </p:pic>
      <p:pic>
        <p:nvPicPr>
          <p:cNvPr id="5" name="Graphic 4" descr="Badge Unfollow outline">
            <a:extLst>
              <a:ext uri="{FF2B5EF4-FFF2-40B4-BE49-F238E27FC236}">
                <a16:creationId xmlns:a16="http://schemas.microsoft.com/office/drawing/2014/main" id="{295D5121-2CFA-46BF-9FF6-95C48456F60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00035" y="3500471"/>
            <a:ext cx="1493014" cy="1493014"/>
          </a:xfrm>
          <a:prstGeom prst="rect">
            <a:avLst/>
          </a:prstGeom>
        </p:spPr>
      </p:pic>
      <p:pic>
        <p:nvPicPr>
          <p:cNvPr id="7" name="Recorded Sound">
            <a:hlinkClick r:id="" action="ppaction://media"/>
            <a:extLst>
              <a:ext uri="{FF2B5EF4-FFF2-40B4-BE49-F238E27FC236}">
                <a16:creationId xmlns:a16="http://schemas.microsoft.com/office/drawing/2014/main" id="{5DBB594C-9ECE-4591-896B-B499AED17C8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31550" y="603435"/>
            <a:ext cx="406400" cy="406400"/>
          </a:xfrm>
          <a:prstGeom prst="rect">
            <a:avLst/>
          </a:prstGeom>
        </p:spPr>
      </p:pic>
    </p:spTree>
    <p:extLst>
      <p:ext uri="{BB962C8B-B14F-4D97-AF65-F5344CB8AC3E}">
        <p14:creationId xmlns:p14="http://schemas.microsoft.com/office/powerpoint/2010/main" val="4146994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89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remove"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Office Theme">
  <a:themeElements>
    <a:clrScheme name="Custom">
      <a:dk1>
        <a:sysClr val="windowText" lastClr="000000"/>
      </a:dk1>
      <a:lt1>
        <a:sysClr val="window" lastClr="FFFFFF"/>
      </a:lt1>
      <a:dk2>
        <a:srgbClr val="FFFFFF"/>
      </a:dk2>
      <a:lt2>
        <a:srgbClr val="FFFFFF"/>
      </a:lt2>
      <a:accent1>
        <a:srgbClr val="000000"/>
      </a:accent1>
      <a:accent2>
        <a:srgbClr val="419B9B"/>
      </a:accent2>
      <a:accent3>
        <a:srgbClr val="8BCEB8"/>
      </a:accent3>
      <a:accent4>
        <a:srgbClr val="303C5C"/>
      </a:accent4>
      <a:accent5>
        <a:srgbClr val="7F7F7F"/>
      </a:accent5>
      <a:accent6>
        <a:srgbClr val="FFFFF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0AA5E3F90A8F04FBFC584BD82790259" ma:contentTypeVersion="12" ma:contentTypeDescription="Create a new document." ma:contentTypeScope="" ma:versionID="e432ce722b148dcacb76ab1068064dde">
  <xsd:schema xmlns:xsd="http://www.w3.org/2001/XMLSchema" xmlns:xs="http://www.w3.org/2001/XMLSchema" xmlns:p="http://schemas.microsoft.com/office/2006/metadata/properties" xmlns:ns2="28b115c3-459a-455f-9491-f822ae48e207" xmlns:ns3="aac12812-9f3c-4df2-849d-85f1199e22b9" targetNamespace="http://schemas.microsoft.com/office/2006/metadata/properties" ma:root="true" ma:fieldsID="f914030981ce931cc44e1f17a8a1256d" ns2:_="" ns3:_="">
    <xsd:import namespace="28b115c3-459a-455f-9491-f822ae48e207"/>
    <xsd:import namespace="aac12812-9f3c-4df2-849d-85f1199e22b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b115c3-459a-455f-9491-f822ae48e20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ac12812-9f3c-4df2-849d-85f1199e22b9"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88958A5-E70E-4625-9765-10C23836EA9C}">
  <ds:schemaRefs>
    <ds:schemaRef ds:uri="28b115c3-459a-455f-9491-f822ae48e207"/>
    <ds:schemaRef ds:uri="aac12812-9f3c-4df2-849d-85f1199e22b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F917EAF-C323-4B18-B558-31F82BDF7735}">
  <ds:schemaRefs>
    <ds:schemaRef ds:uri="http://schemas.microsoft.com/sharepoint/v3/contenttype/forms"/>
  </ds:schemaRefs>
</ds:datastoreItem>
</file>

<file path=customXml/itemProps3.xml><?xml version="1.0" encoding="utf-8"?>
<ds:datastoreItem xmlns:ds="http://schemas.openxmlformats.org/officeDocument/2006/customXml" ds:itemID="{3713D240-F61F-47E7-A19B-46B3D8D4A7A9}">
  <ds:schemaRefs>
    <ds:schemaRef ds:uri="28b115c3-459a-455f-9491-f822ae48e207"/>
    <ds:schemaRef ds:uri="http://purl.org/dc/elements/1.1/"/>
    <ds:schemaRef ds:uri="http://schemas.microsoft.com/office/2006/metadata/properties"/>
    <ds:schemaRef ds:uri="http://purl.org/dc/terms/"/>
    <ds:schemaRef ds:uri="http://schemas.openxmlformats.org/package/2006/metadata/core-properties"/>
    <ds:schemaRef ds:uri="aac12812-9f3c-4df2-849d-85f1199e22b9"/>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16</TotalTime>
  <Words>1056</Words>
  <Application>Microsoft Office PowerPoint</Application>
  <PresentationFormat>Widescreen</PresentationFormat>
  <Paragraphs>107</Paragraphs>
  <Slides>19</Slides>
  <Notes>1</Notes>
  <HiddenSlides>0</HiddenSlides>
  <MMClips>18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Lato</vt:lpstr>
      <vt:lpstr>Segoe UI</vt:lpstr>
      <vt:lpstr>Office Theme</vt:lpstr>
      <vt:lpstr>Year 6</vt:lpstr>
      <vt:lpstr>PowerPoint Presentation</vt:lpstr>
      <vt:lpstr>You will need</vt:lpstr>
      <vt:lpstr>Review of lesson 5 – migrant activity  Let’s check your answers.</vt:lpstr>
      <vt:lpstr>Learning intention </vt:lpstr>
      <vt:lpstr>Vocabulary check Get out your vocabulary table from the previous lesson. Add the words and definitions below.    </vt:lpstr>
      <vt:lpstr>Introduction to rights and responsibilities</vt:lpstr>
      <vt:lpstr>Introduction to rights and responsibilities</vt:lpstr>
      <vt:lpstr>Human rights are the rights we have as humans</vt:lpstr>
      <vt:lpstr>Human rights and values</vt:lpstr>
      <vt:lpstr>Underlying values of human rights</vt:lpstr>
      <vt:lpstr>Human rights – making connections </vt:lpstr>
      <vt:lpstr>Human rights – making connections </vt:lpstr>
      <vt:lpstr>So why are human rights important?</vt:lpstr>
      <vt:lpstr>Let’s recap</vt:lpstr>
      <vt:lpstr>Independent activity – rights are important Watch the video to take a closer look at why human rights are important. </vt:lpstr>
      <vt:lpstr>Independent activity – rights are important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Year 6 HASS lesson 6 – rights and responsibilities</dc:title>
  <dc:creator>Department for Education</dc:creator>
  <cp:lastModifiedBy>Blackwell, Elyse (Education)</cp:lastModifiedBy>
  <cp:revision>1</cp:revision>
  <dcterms:created xsi:type="dcterms:W3CDTF">2022-01-13T00:58:01Z</dcterms:created>
  <dcterms:modified xsi:type="dcterms:W3CDTF">2022-04-05T02:02:40Z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0x010100F0AA5E3F90A8F04FBFC584BD82790259</vt:lpwstr>
  </property>
</Properties>
</file>